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9" r:id="rId3"/>
    <p:sldId id="258" r:id="rId4"/>
    <p:sldId id="262" r:id="rId5"/>
    <p:sldId id="264" r:id="rId6"/>
    <p:sldId id="260" r:id="rId7"/>
    <p:sldId id="261" r:id="rId8"/>
    <p:sldId id="263" r:id="rId9"/>
    <p:sldId id="265" r:id="rId10"/>
    <p:sldId id="268" r:id="rId11"/>
    <p:sldId id="266" r:id="rId12"/>
    <p:sldId id="267" r:id="rId13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A488E81-E249-4CDB-BE7A-5AEB9D92E7FA}" v="10" dt="2024-12-13T09:22:34.183"/>
    <p1510:client id="{1E146353-60C3-831F-A6A1-C32E311A6710}" v="61" dt="2024-12-13T12:05:07.184"/>
    <p1510:client id="{40DB0EDC-55C4-5EB8-0B4B-9ABBFDC3535C}" v="45" dt="2024-12-13T10:19:27.623"/>
    <p1510:client id="{41B2F165-D2C6-2D38-CD37-1D96D8F0231E}" v="6" dt="2024-12-13T13:20:58.597"/>
    <p1510:client id="{5FFCDBC0-C6CE-46FA-B5EF-B856CB28E372}" v="5" dt="2024-12-13T12:04:23.510"/>
    <p1510:client id="{72477D8D-1710-EBD5-6394-685188E5FC87}" v="23" dt="2024-12-13T09:47:03.047"/>
    <p1510:client id="{7380BEDE-8148-C28F-EE29-1B0B06900D05}" v="2" dt="2024-12-13T09:50:17.315"/>
    <p1510:client id="{8DD8ED86-C4B1-868A-7946-835A42C5700D}" v="529" dt="2024-12-13T09:48:04.231"/>
    <p1510:client id="{B79EB9F6-F99D-4A1E-8722-6F35A5EF7460}" v="1206" dt="2024-12-13T10:17:54.94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schopp Cyrill HSLU I" userId="S::cyrill.tschopp@hslu.ch::991c01fc-098c-4e88-9d6e-c32ff4d55131" providerId="AD" clId="Web-{1E146353-60C3-831F-A6A1-C32E311A6710}"/>
    <pc:docChg chg="modSld">
      <pc:chgData name="Tschopp Cyrill HSLU I" userId="S::cyrill.tschopp@hslu.ch::991c01fc-098c-4e88-9d6e-c32ff4d55131" providerId="AD" clId="Web-{1E146353-60C3-831F-A6A1-C32E311A6710}" dt="2024-12-13T12:05:06.559" v="59" actId="20577"/>
      <pc:docMkLst>
        <pc:docMk/>
      </pc:docMkLst>
      <pc:sldChg chg="delSp modSp">
        <pc:chgData name="Tschopp Cyrill HSLU I" userId="S::cyrill.tschopp@hslu.ch::991c01fc-098c-4e88-9d6e-c32ff4d55131" providerId="AD" clId="Web-{1E146353-60C3-831F-A6A1-C32E311A6710}" dt="2024-12-13T11:05:33.474" v="16" actId="1076"/>
        <pc:sldMkLst>
          <pc:docMk/>
          <pc:sldMk cId="698193764" sldId="258"/>
        </pc:sldMkLst>
        <pc:picChg chg="mod">
          <ac:chgData name="Tschopp Cyrill HSLU I" userId="S::cyrill.tschopp@hslu.ch::991c01fc-098c-4e88-9d6e-c32ff4d55131" providerId="AD" clId="Web-{1E146353-60C3-831F-A6A1-C32E311A6710}" dt="2024-12-13T11:04:02.486" v="0" actId="14100"/>
          <ac:picMkLst>
            <pc:docMk/>
            <pc:sldMk cId="698193764" sldId="258"/>
            <ac:picMk id="3" creationId="{77C99245-BC74-A39D-D3E7-23F4EB5213E9}"/>
          </ac:picMkLst>
        </pc:picChg>
        <pc:picChg chg="mod">
          <ac:chgData name="Tschopp Cyrill HSLU I" userId="S::cyrill.tschopp@hslu.ch::991c01fc-098c-4e88-9d6e-c32ff4d55131" providerId="AD" clId="Web-{1E146353-60C3-831F-A6A1-C32E311A6710}" dt="2024-12-13T11:05:33.474" v="16" actId="1076"/>
          <ac:picMkLst>
            <pc:docMk/>
            <pc:sldMk cId="698193764" sldId="258"/>
            <ac:picMk id="4" creationId="{B6ACEA07-D533-79ED-5A45-B0930874FFCE}"/>
          </ac:picMkLst>
        </pc:picChg>
        <pc:picChg chg="mod">
          <ac:chgData name="Tschopp Cyrill HSLU I" userId="S::cyrill.tschopp@hslu.ch::991c01fc-098c-4e88-9d6e-c32ff4d55131" providerId="AD" clId="Web-{1E146353-60C3-831F-A6A1-C32E311A6710}" dt="2024-12-13T11:05:30.693" v="15" actId="1076"/>
          <ac:picMkLst>
            <pc:docMk/>
            <pc:sldMk cId="698193764" sldId="258"/>
            <ac:picMk id="5" creationId="{6AC755BC-FB5A-3DF0-6E95-65D8A00B8D89}"/>
          </ac:picMkLst>
        </pc:picChg>
        <pc:picChg chg="mod">
          <ac:chgData name="Tschopp Cyrill HSLU I" userId="S::cyrill.tschopp@hslu.ch::991c01fc-098c-4e88-9d6e-c32ff4d55131" providerId="AD" clId="Web-{1E146353-60C3-831F-A6A1-C32E311A6710}" dt="2024-12-13T11:05:28.552" v="14" actId="1076"/>
          <ac:picMkLst>
            <pc:docMk/>
            <pc:sldMk cId="698193764" sldId="258"/>
            <ac:picMk id="6" creationId="{0BB81F52-9E95-D21C-6D0E-D00093E65060}"/>
          </ac:picMkLst>
        </pc:picChg>
        <pc:picChg chg="del mod">
          <ac:chgData name="Tschopp Cyrill HSLU I" userId="S::cyrill.tschopp@hslu.ch::991c01fc-098c-4e88-9d6e-c32ff4d55131" providerId="AD" clId="Web-{1E146353-60C3-831F-A6A1-C32E311A6710}" dt="2024-12-13T11:05:17.098" v="11"/>
          <ac:picMkLst>
            <pc:docMk/>
            <pc:sldMk cId="698193764" sldId="258"/>
            <ac:picMk id="8" creationId="{FEB25F77-3F72-F5D8-E77C-59593ADFA19F}"/>
          </ac:picMkLst>
        </pc:picChg>
        <pc:picChg chg="mod">
          <ac:chgData name="Tschopp Cyrill HSLU I" userId="S::cyrill.tschopp@hslu.ch::991c01fc-098c-4e88-9d6e-c32ff4d55131" providerId="AD" clId="Web-{1E146353-60C3-831F-A6A1-C32E311A6710}" dt="2024-12-13T11:05:11.395" v="10" actId="1076"/>
          <ac:picMkLst>
            <pc:docMk/>
            <pc:sldMk cId="698193764" sldId="258"/>
            <ac:picMk id="10" creationId="{82ACAE49-AA60-EA0F-A7AC-CD75FD34D4DC}"/>
          </ac:picMkLst>
        </pc:picChg>
      </pc:sldChg>
      <pc:sldChg chg="modSp">
        <pc:chgData name="Tschopp Cyrill HSLU I" userId="S::cyrill.tschopp@hslu.ch::991c01fc-098c-4e88-9d6e-c32ff4d55131" providerId="AD" clId="Web-{1E146353-60C3-831F-A6A1-C32E311A6710}" dt="2024-12-13T12:05:06.559" v="59" actId="20577"/>
        <pc:sldMkLst>
          <pc:docMk/>
          <pc:sldMk cId="1573853718" sldId="261"/>
        </pc:sldMkLst>
        <pc:spChg chg="mod">
          <ac:chgData name="Tschopp Cyrill HSLU I" userId="S::cyrill.tschopp@hslu.ch::991c01fc-098c-4e88-9d6e-c32ff4d55131" providerId="AD" clId="Web-{1E146353-60C3-831F-A6A1-C32E311A6710}" dt="2024-12-13T12:05:06.559" v="59" actId="20577"/>
          <ac:spMkLst>
            <pc:docMk/>
            <pc:sldMk cId="1573853718" sldId="261"/>
            <ac:spMk id="3" creationId="{EB7F2B5F-A04C-999E-4810-69D03E3A5B4A}"/>
          </ac:spMkLst>
        </pc:spChg>
      </pc:sldChg>
      <pc:sldChg chg="modSp">
        <pc:chgData name="Tschopp Cyrill HSLU I" userId="S::cyrill.tschopp@hslu.ch::991c01fc-098c-4e88-9d6e-c32ff4d55131" providerId="AD" clId="Web-{1E146353-60C3-831F-A6A1-C32E311A6710}" dt="2024-12-13T11:06:20.632" v="57" actId="20577"/>
        <pc:sldMkLst>
          <pc:docMk/>
          <pc:sldMk cId="2061767229" sldId="267"/>
        </pc:sldMkLst>
        <pc:spChg chg="mod">
          <ac:chgData name="Tschopp Cyrill HSLU I" userId="S::cyrill.tschopp@hslu.ch::991c01fc-098c-4e88-9d6e-c32ff4d55131" providerId="AD" clId="Web-{1E146353-60C3-831F-A6A1-C32E311A6710}" dt="2024-12-13T11:06:20.632" v="57" actId="20577"/>
          <ac:spMkLst>
            <pc:docMk/>
            <pc:sldMk cId="2061767229" sldId="267"/>
            <ac:spMk id="3" creationId="{1CB01EF1-AE9B-1DE1-76F3-24247030081E}"/>
          </ac:spMkLst>
        </pc:spChg>
      </pc:sldChg>
    </pc:docChg>
  </pc:docChgLst>
  <pc:docChgLst>
    <pc:chgData name="Tschopp Cyrill HSLU I" userId="S::cyrill.tschopp@hslu.ch::991c01fc-098c-4e88-9d6e-c32ff4d55131" providerId="AD" clId="Web-{40DB0EDC-55C4-5EB8-0B4B-9ABBFDC3535C}"/>
    <pc:docChg chg="modSld">
      <pc:chgData name="Tschopp Cyrill HSLU I" userId="S::cyrill.tschopp@hslu.ch::991c01fc-098c-4e88-9d6e-c32ff4d55131" providerId="AD" clId="Web-{40DB0EDC-55C4-5EB8-0B4B-9ABBFDC3535C}" dt="2024-12-13T10:19:27.623" v="37" actId="14100"/>
      <pc:docMkLst>
        <pc:docMk/>
      </pc:docMkLst>
      <pc:sldChg chg="addSp delSp modSp">
        <pc:chgData name="Tschopp Cyrill HSLU I" userId="S::cyrill.tschopp@hslu.ch::991c01fc-098c-4e88-9d6e-c32ff4d55131" providerId="AD" clId="Web-{40DB0EDC-55C4-5EB8-0B4B-9ABBFDC3535C}" dt="2024-12-13T10:19:27.623" v="37" actId="14100"/>
        <pc:sldMkLst>
          <pc:docMk/>
          <pc:sldMk cId="698193764" sldId="258"/>
        </pc:sldMkLst>
        <pc:picChg chg="add mod">
          <ac:chgData name="Tschopp Cyrill HSLU I" userId="S::cyrill.tschopp@hslu.ch::991c01fc-098c-4e88-9d6e-c32ff4d55131" providerId="AD" clId="Web-{40DB0EDC-55C4-5EB8-0B4B-9ABBFDC3535C}" dt="2024-12-13T10:18:00.710" v="22" actId="1076"/>
          <ac:picMkLst>
            <pc:docMk/>
            <pc:sldMk cId="698193764" sldId="258"/>
            <ac:picMk id="3" creationId="{77C99245-BC74-A39D-D3E7-23F4EB5213E9}"/>
          </ac:picMkLst>
        </pc:picChg>
        <pc:picChg chg="add mod">
          <ac:chgData name="Tschopp Cyrill HSLU I" userId="S::cyrill.tschopp@hslu.ch::991c01fc-098c-4e88-9d6e-c32ff4d55131" providerId="AD" clId="Web-{40DB0EDC-55C4-5EB8-0B4B-9ABBFDC3535C}" dt="2024-12-13T10:19:27.623" v="37" actId="14100"/>
          <ac:picMkLst>
            <pc:docMk/>
            <pc:sldMk cId="698193764" sldId="258"/>
            <ac:picMk id="4" creationId="{B6ACEA07-D533-79ED-5A45-B0930874FFCE}"/>
          </ac:picMkLst>
        </pc:picChg>
        <pc:picChg chg="add mod">
          <ac:chgData name="Tschopp Cyrill HSLU I" userId="S::cyrill.tschopp@hslu.ch::991c01fc-098c-4e88-9d6e-c32ff4d55131" providerId="AD" clId="Web-{40DB0EDC-55C4-5EB8-0B4B-9ABBFDC3535C}" dt="2024-12-13T10:18:14.242" v="28" actId="1076"/>
          <ac:picMkLst>
            <pc:docMk/>
            <pc:sldMk cId="698193764" sldId="258"/>
            <ac:picMk id="5" creationId="{6AC755BC-FB5A-3DF0-6E95-65D8A00B8D89}"/>
          </ac:picMkLst>
        </pc:picChg>
        <pc:picChg chg="add mod">
          <ac:chgData name="Tschopp Cyrill HSLU I" userId="S::cyrill.tschopp@hslu.ch::991c01fc-098c-4e88-9d6e-c32ff4d55131" providerId="AD" clId="Web-{40DB0EDC-55C4-5EB8-0B4B-9ABBFDC3535C}" dt="2024-12-13T10:18:15.539" v="29" actId="1076"/>
          <ac:picMkLst>
            <pc:docMk/>
            <pc:sldMk cId="698193764" sldId="258"/>
            <ac:picMk id="6" creationId="{0BB81F52-9E95-D21C-6D0E-D00093E65060}"/>
          </ac:picMkLst>
        </pc:picChg>
        <pc:picChg chg="add del mod">
          <ac:chgData name="Tschopp Cyrill HSLU I" userId="S::cyrill.tschopp@hslu.ch::991c01fc-098c-4e88-9d6e-c32ff4d55131" providerId="AD" clId="Web-{40DB0EDC-55C4-5EB8-0B4B-9ABBFDC3535C}" dt="2024-12-13T10:17:50.866" v="19"/>
          <ac:picMkLst>
            <pc:docMk/>
            <pc:sldMk cId="698193764" sldId="258"/>
            <ac:picMk id="7" creationId="{C3582974-00AF-34EE-FC9F-2B20166140DA}"/>
          </ac:picMkLst>
        </pc:picChg>
        <pc:picChg chg="add mod">
          <ac:chgData name="Tschopp Cyrill HSLU I" userId="S::cyrill.tschopp@hslu.ch::991c01fc-098c-4e88-9d6e-c32ff4d55131" providerId="AD" clId="Web-{40DB0EDC-55C4-5EB8-0B4B-9ABBFDC3535C}" dt="2024-12-13T10:18:31.650" v="32" actId="1076"/>
          <ac:picMkLst>
            <pc:docMk/>
            <pc:sldMk cId="698193764" sldId="258"/>
            <ac:picMk id="8" creationId="{FEB25F77-3F72-F5D8-E77C-59593ADFA19F}"/>
          </ac:picMkLst>
        </pc:picChg>
        <pc:picChg chg="add mod">
          <ac:chgData name="Tschopp Cyrill HSLU I" userId="S::cyrill.tschopp@hslu.ch::991c01fc-098c-4e88-9d6e-c32ff4d55131" providerId="AD" clId="Web-{40DB0EDC-55C4-5EB8-0B4B-9ABBFDC3535C}" dt="2024-12-13T10:19:15.716" v="35" actId="1076"/>
          <ac:picMkLst>
            <pc:docMk/>
            <pc:sldMk cId="698193764" sldId="258"/>
            <ac:picMk id="10" creationId="{82ACAE49-AA60-EA0F-A7AC-CD75FD34D4DC}"/>
          </ac:picMkLst>
        </pc:picChg>
      </pc:sldChg>
    </pc:docChg>
  </pc:docChgLst>
  <pc:docChgLst>
    <pc:chgData name="Wyss Alexander I.BSCINF_F21.2001" userId="170d6966-8ac9-4b71-92a0-df6827f7eb94" providerId="ADAL" clId="{5FFCDBC0-C6CE-46FA-B5EF-B856CB28E372}"/>
    <pc:docChg chg="modSld">
      <pc:chgData name="Wyss Alexander I.BSCINF_F21.2001" userId="170d6966-8ac9-4b71-92a0-df6827f7eb94" providerId="ADAL" clId="{5FFCDBC0-C6CE-46FA-B5EF-B856CB28E372}" dt="2024-12-13T12:04:23.510" v="32" actId="20577"/>
      <pc:docMkLst>
        <pc:docMk/>
      </pc:docMkLst>
      <pc:sldChg chg="modSp mod">
        <pc:chgData name="Wyss Alexander I.BSCINF_F21.2001" userId="170d6966-8ac9-4b71-92a0-df6827f7eb94" providerId="ADAL" clId="{5FFCDBC0-C6CE-46FA-B5EF-B856CB28E372}" dt="2024-12-13T12:04:23.510" v="32" actId="20577"/>
        <pc:sldMkLst>
          <pc:docMk/>
          <pc:sldMk cId="2725530186" sldId="257"/>
        </pc:sldMkLst>
        <pc:spChg chg="mod">
          <ac:chgData name="Wyss Alexander I.BSCINF_F21.2001" userId="170d6966-8ac9-4b71-92a0-df6827f7eb94" providerId="ADAL" clId="{5FFCDBC0-C6CE-46FA-B5EF-B856CB28E372}" dt="2024-12-13T12:04:23.510" v="32" actId="20577"/>
          <ac:spMkLst>
            <pc:docMk/>
            <pc:sldMk cId="2725530186" sldId="257"/>
            <ac:spMk id="3" creationId="{BCAF087C-DF95-D77B-C90F-4AAF7956A824}"/>
          </ac:spMkLst>
        </pc:spChg>
      </pc:sldChg>
      <pc:sldChg chg="modSp mod">
        <pc:chgData name="Wyss Alexander I.BSCINF_F21.2001" userId="170d6966-8ac9-4b71-92a0-df6827f7eb94" providerId="ADAL" clId="{5FFCDBC0-C6CE-46FA-B5EF-B856CB28E372}" dt="2024-12-13T11:58:53.029" v="27" actId="20577"/>
        <pc:sldMkLst>
          <pc:docMk/>
          <pc:sldMk cId="2061767229" sldId="267"/>
        </pc:sldMkLst>
        <pc:spChg chg="mod">
          <ac:chgData name="Wyss Alexander I.BSCINF_F21.2001" userId="170d6966-8ac9-4b71-92a0-df6827f7eb94" providerId="ADAL" clId="{5FFCDBC0-C6CE-46FA-B5EF-B856CB28E372}" dt="2024-12-13T11:58:53.029" v="27" actId="20577"/>
          <ac:spMkLst>
            <pc:docMk/>
            <pc:sldMk cId="2061767229" sldId="267"/>
            <ac:spMk id="3" creationId="{1CB01EF1-AE9B-1DE1-76F3-24247030081E}"/>
          </ac:spMkLst>
        </pc:spChg>
      </pc:sldChg>
    </pc:docChg>
  </pc:docChgLst>
  <pc:docChgLst>
    <pc:chgData name="Tschopp Cyrill HSLU I" userId="S::cyrill.tschopp@hslu.ch::991c01fc-098c-4e88-9d6e-c32ff4d55131" providerId="AD" clId="Web-{7380BEDE-8148-C28F-EE29-1B0B06900D05}"/>
    <pc:docChg chg="modSld">
      <pc:chgData name="Tschopp Cyrill HSLU I" userId="S::cyrill.tschopp@hslu.ch::991c01fc-098c-4e88-9d6e-c32ff4d55131" providerId="AD" clId="Web-{7380BEDE-8148-C28F-EE29-1B0B06900D05}" dt="2024-12-13T09:50:20.362" v="1"/>
      <pc:docMkLst>
        <pc:docMk/>
      </pc:docMkLst>
      <pc:sldChg chg="addSp modSp mod setBg">
        <pc:chgData name="Tschopp Cyrill HSLU I" userId="S::cyrill.tschopp@hslu.ch::991c01fc-098c-4e88-9d6e-c32ff4d55131" providerId="AD" clId="Web-{7380BEDE-8148-C28F-EE29-1B0B06900D05}" dt="2024-12-13T09:50:20.362" v="1"/>
        <pc:sldMkLst>
          <pc:docMk/>
          <pc:sldMk cId="2061767229" sldId="267"/>
        </pc:sldMkLst>
        <pc:spChg chg="mod">
          <ac:chgData name="Tschopp Cyrill HSLU I" userId="S::cyrill.tschopp@hslu.ch::991c01fc-098c-4e88-9d6e-c32ff4d55131" providerId="AD" clId="Web-{7380BEDE-8148-C28F-EE29-1B0B06900D05}" dt="2024-12-13T09:50:20.362" v="1"/>
          <ac:spMkLst>
            <pc:docMk/>
            <pc:sldMk cId="2061767229" sldId="267"/>
            <ac:spMk id="2" creationId="{6DD19F36-F4AA-7BD9-0C0C-856FB77CE430}"/>
          </ac:spMkLst>
        </pc:spChg>
        <pc:spChg chg="mod">
          <ac:chgData name="Tschopp Cyrill HSLU I" userId="S::cyrill.tschopp@hslu.ch::991c01fc-098c-4e88-9d6e-c32ff4d55131" providerId="AD" clId="Web-{7380BEDE-8148-C28F-EE29-1B0B06900D05}" dt="2024-12-13T09:50:20.362" v="1"/>
          <ac:spMkLst>
            <pc:docMk/>
            <pc:sldMk cId="2061767229" sldId="267"/>
            <ac:spMk id="3" creationId="{1CB01EF1-AE9B-1DE1-76F3-24247030081E}"/>
          </ac:spMkLst>
        </pc:spChg>
        <pc:spChg chg="add">
          <ac:chgData name="Tschopp Cyrill HSLU I" userId="S::cyrill.tschopp@hslu.ch::991c01fc-098c-4e88-9d6e-c32ff4d55131" providerId="AD" clId="Web-{7380BEDE-8148-C28F-EE29-1B0B06900D05}" dt="2024-12-13T09:50:20.362" v="1"/>
          <ac:spMkLst>
            <pc:docMk/>
            <pc:sldMk cId="2061767229" sldId="267"/>
            <ac:spMk id="9" creationId="{04812C46-200A-4DEB-A05E-3ED6C68C2387}"/>
          </ac:spMkLst>
        </pc:spChg>
        <pc:spChg chg="add">
          <ac:chgData name="Tschopp Cyrill HSLU I" userId="S::cyrill.tschopp@hslu.ch::991c01fc-098c-4e88-9d6e-c32ff4d55131" providerId="AD" clId="Web-{7380BEDE-8148-C28F-EE29-1B0B06900D05}" dt="2024-12-13T09:50:20.362" v="1"/>
          <ac:spMkLst>
            <pc:docMk/>
            <pc:sldMk cId="2061767229" sldId="267"/>
            <ac:spMk id="11" creationId="{D1EA859B-E555-4109-94F3-6700E046E008}"/>
          </ac:spMkLst>
        </pc:spChg>
        <pc:picChg chg="add mod ord">
          <ac:chgData name="Tschopp Cyrill HSLU I" userId="S::cyrill.tschopp@hslu.ch::991c01fc-098c-4e88-9d6e-c32ff4d55131" providerId="AD" clId="Web-{7380BEDE-8148-C28F-EE29-1B0B06900D05}" dt="2024-12-13T09:50:20.362" v="1"/>
          <ac:picMkLst>
            <pc:docMk/>
            <pc:sldMk cId="2061767229" sldId="267"/>
            <ac:picMk id="4" creationId="{EDB9FE6B-9A61-950C-DD41-6BB41794DAA9}"/>
          </ac:picMkLst>
        </pc:picChg>
      </pc:sldChg>
    </pc:docChg>
  </pc:docChgLst>
  <pc:docChgLst>
    <pc:chgData name="Tschopp Cyrill HSLU I" userId="S::cyrill.tschopp@hslu.ch::991c01fc-098c-4e88-9d6e-c32ff4d55131" providerId="AD" clId="Web-{72477D8D-1710-EBD5-6394-685188E5FC87}"/>
    <pc:docChg chg="modSld">
      <pc:chgData name="Tschopp Cyrill HSLU I" userId="S::cyrill.tschopp@hslu.ch::991c01fc-098c-4e88-9d6e-c32ff4d55131" providerId="AD" clId="Web-{72477D8D-1710-EBD5-6394-685188E5FC87}" dt="2024-12-13T09:47:05.110" v="30"/>
      <pc:docMkLst>
        <pc:docMk/>
      </pc:docMkLst>
      <pc:sldChg chg="addSp delSp modSp mod setBg">
        <pc:chgData name="Tschopp Cyrill HSLU I" userId="S::cyrill.tschopp@hslu.ch::991c01fc-098c-4e88-9d6e-c32ff4d55131" providerId="AD" clId="Web-{72477D8D-1710-EBD5-6394-685188E5FC87}" dt="2024-12-13T09:47:05.110" v="30"/>
        <pc:sldMkLst>
          <pc:docMk/>
          <pc:sldMk cId="499129181" sldId="259"/>
        </pc:sldMkLst>
        <pc:spChg chg="mod">
          <ac:chgData name="Tschopp Cyrill HSLU I" userId="S::cyrill.tschopp@hslu.ch::991c01fc-098c-4e88-9d6e-c32ff4d55131" providerId="AD" clId="Web-{72477D8D-1710-EBD5-6394-685188E5FC87}" dt="2024-12-13T09:47:05.110" v="30"/>
          <ac:spMkLst>
            <pc:docMk/>
            <pc:sldMk cId="499129181" sldId="259"/>
            <ac:spMk id="2" creationId="{CA846E05-2D92-0AC0-233B-5BA5E8FBFBC9}"/>
          </ac:spMkLst>
        </pc:spChg>
        <pc:spChg chg="mod">
          <ac:chgData name="Tschopp Cyrill HSLU I" userId="S::cyrill.tschopp@hslu.ch::991c01fc-098c-4e88-9d6e-c32ff4d55131" providerId="AD" clId="Web-{72477D8D-1710-EBD5-6394-685188E5FC87}" dt="2024-12-13T09:47:05.110" v="30"/>
          <ac:spMkLst>
            <pc:docMk/>
            <pc:sldMk cId="499129181" sldId="259"/>
            <ac:spMk id="4" creationId="{3E0EFA19-3476-09AE-07B0-2816A98494E6}"/>
          </ac:spMkLst>
        </pc:spChg>
        <pc:spChg chg="add del mod">
          <ac:chgData name="Tschopp Cyrill HSLU I" userId="S::cyrill.tschopp@hslu.ch::991c01fc-098c-4e88-9d6e-c32ff4d55131" providerId="AD" clId="Web-{72477D8D-1710-EBD5-6394-685188E5FC87}" dt="2024-12-13T09:47:03.047" v="29"/>
          <ac:spMkLst>
            <pc:docMk/>
            <pc:sldMk cId="499129181" sldId="259"/>
            <ac:spMk id="7" creationId="{B3D0EC12-EA61-5F6A-BFBE-7CBB3794E469}"/>
          </ac:spMkLst>
        </pc:spChg>
        <pc:spChg chg="add">
          <ac:chgData name="Tschopp Cyrill HSLU I" userId="S::cyrill.tschopp@hslu.ch::991c01fc-098c-4e88-9d6e-c32ff4d55131" providerId="AD" clId="Web-{72477D8D-1710-EBD5-6394-685188E5FC87}" dt="2024-12-13T09:47:05.110" v="30"/>
          <ac:spMkLst>
            <pc:docMk/>
            <pc:sldMk cId="499129181" sldId="259"/>
            <ac:spMk id="8" creationId="{D1EA859B-E555-4109-94F3-6700E046E008}"/>
          </ac:spMkLst>
        </pc:spChg>
        <pc:spChg chg="add">
          <ac:chgData name="Tschopp Cyrill HSLU I" userId="S::cyrill.tschopp@hslu.ch::991c01fc-098c-4e88-9d6e-c32ff4d55131" providerId="AD" clId="Web-{72477D8D-1710-EBD5-6394-685188E5FC87}" dt="2024-12-13T09:47:05.110" v="30"/>
          <ac:spMkLst>
            <pc:docMk/>
            <pc:sldMk cId="499129181" sldId="259"/>
            <ac:spMk id="9" creationId="{04812C46-200A-4DEB-A05E-3ED6C68C2387}"/>
          </ac:spMkLst>
        </pc:spChg>
        <pc:picChg chg="add mod ord">
          <ac:chgData name="Tschopp Cyrill HSLU I" userId="S::cyrill.tschopp@hslu.ch::991c01fc-098c-4e88-9d6e-c32ff4d55131" providerId="AD" clId="Web-{72477D8D-1710-EBD5-6394-685188E5FC87}" dt="2024-12-13T09:47:05.110" v="30"/>
          <ac:picMkLst>
            <pc:docMk/>
            <pc:sldMk cId="499129181" sldId="259"/>
            <ac:picMk id="3" creationId="{18BFB925-F6F5-1FDD-14BA-F040FCD08375}"/>
          </ac:picMkLst>
        </pc:picChg>
        <pc:picChg chg="del">
          <ac:chgData name="Tschopp Cyrill HSLU I" userId="S::cyrill.tschopp@hslu.ch::991c01fc-098c-4e88-9d6e-c32ff4d55131" providerId="AD" clId="Web-{72477D8D-1710-EBD5-6394-685188E5FC87}" dt="2024-12-13T09:46:53.235" v="27"/>
          <ac:picMkLst>
            <pc:docMk/>
            <pc:sldMk cId="499129181" sldId="259"/>
            <ac:picMk id="6" creationId="{349DCDFD-6F8A-E0B0-BA59-7D1FD5E5BB48}"/>
          </ac:picMkLst>
        </pc:picChg>
      </pc:sldChg>
      <pc:sldChg chg="addSp modSp mod setBg">
        <pc:chgData name="Tschopp Cyrill HSLU I" userId="S::cyrill.tschopp@hslu.ch::991c01fc-098c-4e88-9d6e-c32ff4d55131" providerId="AD" clId="Web-{72477D8D-1710-EBD5-6394-685188E5FC87}" dt="2024-12-13T09:45:48.873" v="20"/>
        <pc:sldMkLst>
          <pc:docMk/>
          <pc:sldMk cId="1255610452" sldId="260"/>
        </pc:sldMkLst>
        <pc:spChg chg="mod">
          <ac:chgData name="Tschopp Cyrill HSLU I" userId="S::cyrill.tschopp@hslu.ch::991c01fc-098c-4e88-9d6e-c32ff4d55131" providerId="AD" clId="Web-{72477D8D-1710-EBD5-6394-685188E5FC87}" dt="2024-12-13T09:45:48.873" v="20"/>
          <ac:spMkLst>
            <pc:docMk/>
            <pc:sldMk cId="1255610452" sldId="260"/>
            <ac:spMk id="2" creationId="{AFDDA813-01A2-0629-ACEC-9532E476CD9F}"/>
          </ac:spMkLst>
        </pc:spChg>
        <pc:spChg chg="mod">
          <ac:chgData name="Tschopp Cyrill HSLU I" userId="S::cyrill.tschopp@hslu.ch::991c01fc-098c-4e88-9d6e-c32ff4d55131" providerId="AD" clId="Web-{72477D8D-1710-EBD5-6394-685188E5FC87}" dt="2024-12-13T09:45:48.873" v="20"/>
          <ac:spMkLst>
            <pc:docMk/>
            <pc:sldMk cId="1255610452" sldId="260"/>
            <ac:spMk id="3" creationId="{D159B025-C3B0-2CCA-9DE5-D373AB1AB241}"/>
          </ac:spMkLst>
        </pc:spChg>
        <pc:spChg chg="add">
          <ac:chgData name="Tschopp Cyrill HSLU I" userId="S::cyrill.tschopp@hslu.ch::991c01fc-098c-4e88-9d6e-c32ff4d55131" providerId="AD" clId="Web-{72477D8D-1710-EBD5-6394-685188E5FC87}" dt="2024-12-13T09:45:48.873" v="20"/>
          <ac:spMkLst>
            <pc:docMk/>
            <pc:sldMk cId="1255610452" sldId="260"/>
            <ac:spMk id="9" creationId="{04812C46-200A-4DEB-A05E-3ED6C68C2387}"/>
          </ac:spMkLst>
        </pc:spChg>
        <pc:spChg chg="add">
          <ac:chgData name="Tschopp Cyrill HSLU I" userId="S::cyrill.tschopp@hslu.ch::991c01fc-098c-4e88-9d6e-c32ff4d55131" providerId="AD" clId="Web-{72477D8D-1710-EBD5-6394-685188E5FC87}" dt="2024-12-13T09:45:48.873" v="20"/>
          <ac:spMkLst>
            <pc:docMk/>
            <pc:sldMk cId="1255610452" sldId="260"/>
            <ac:spMk id="11" creationId="{D1EA859B-E555-4109-94F3-6700E046E008}"/>
          </ac:spMkLst>
        </pc:spChg>
        <pc:picChg chg="add mod ord">
          <ac:chgData name="Tschopp Cyrill HSLU I" userId="S::cyrill.tschopp@hslu.ch::991c01fc-098c-4e88-9d6e-c32ff4d55131" providerId="AD" clId="Web-{72477D8D-1710-EBD5-6394-685188E5FC87}" dt="2024-12-13T09:45:48.873" v="20"/>
          <ac:picMkLst>
            <pc:docMk/>
            <pc:sldMk cId="1255610452" sldId="260"/>
            <ac:picMk id="4" creationId="{27BF1313-F0B5-A1E3-DB68-487FFD38549B}"/>
          </ac:picMkLst>
        </pc:picChg>
      </pc:sldChg>
      <pc:sldChg chg="addSp modSp mod setBg">
        <pc:chgData name="Tschopp Cyrill HSLU I" userId="S::cyrill.tschopp@hslu.ch::991c01fc-098c-4e88-9d6e-c32ff4d55131" providerId="AD" clId="Web-{72477D8D-1710-EBD5-6394-685188E5FC87}" dt="2024-12-13T09:45:53.358" v="21"/>
        <pc:sldMkLst>
          <pc:docMk/>
          <pc:sldMk cId="1573853718" sldId="261"/>
        </pc:sldMkLst>
        <pc:spChg chg="mod">
          <ac:chgData name="Tschopp Cyrill HSLU I" userId="S::cyrill.tschopp@hslu.ch::991c01fc-098c-4e88-9d6e-c32ff4d55131" providerId="AD" clId="Web-{72477D8D-1710-EBD5-6394-685188E5FC87}" dt="2024-12-13T09:45:53.358" v="21"/>
          <ac:spMkLst>
            <pc:docMk/>
            <pc:sldMk cId="1573853718" sldId="261"/>
            <ac:spMk id="2" creationId="{CD379D22-3A74-0D86-DCDF-526D60349152}"/>
          </ac:spMkLst>
        </pc:spChg>
        <pc:spChg chg="mod">
          <ac:chgData name="Tschopp Cyrill HSLU I" userId="S::cyrill.tschopp@hslu.ch::991c01fc-098c-4e88-9d6e-c32ff4d55131" providerId="AD" clId="Web-{72477D8D-1710-EBD5-6394-685188E5FC87}" dt="2024-12-13T09:45:53.358" v="21"/>
          <ac:spMkLst>
            <pc:docMk/>
            <pc:sldMk cId="1573853718" sldId="261"/>
            <ac:spMk id="3" creationId="{EB7F2B5F-A04C-999E-4810-69D03E3A5B4A}"/>
          </ac:spMkLst>
        </pc:spChg>
        <pc:spChg chg="add">
          <ac:chgData name="Tschopp Cyrill HSLU I" userId="S::cyrill.tschopp@hslu.ch::991c01fc-098c-4e88-9d6e-c32ff4d55131" providerId="AD" clId="Web-{72477D8D-1710-EBD5-6394-685188E5FC87}" dt="2024-12-13T09:45:53.358" v="21"/>
          <ac:spMkLst>
            <pc:docMk/>
            <pc:sldMk cId="1573853718" sldId="261"/>
            <ac:spMk id="9" creationId="{04812C46-200A-4DEB-A05E-3ED6C68C2387}"/>
          </ac:spMkLst>
        </pc:spChg>
        <pc:spChg chg="add">
          <ac:chgData name="Tschopp Cyrill HSLU I" userId="S::cyrill.tschopp@hslu.ch::991c01fc-098c-4e88-9d6e-c32ff4d55131" providerId="AD" clId="Web-{72477D8D-1710-EBD5-6394-685188E5FC87}" dt="2024-12-13T09:45:53.358" v="21"/>
          <ac:spMkLst>
            <pc:docMk/>
            <pc:sldMk cId="1573853718" sldId="261"/>
            <ac:spMk id="11" creationId="{D1EA859B-E555-4109-94F3-6700E046E008}"/>
          </ac:spMkLst>
        </pc:spChg>
        <pc:picChg chg="add mod ord">
          <ac:chgData name="Tschopp Cyrill HSLU I" userId="S::cyrill.tschopp@hslu.ch::991c01fc-098c-4e88-9d6e-c32ff4d55131" providerId="AD" clId="Web-{72477D8D-1710-EBD5-6394-685188E5FC87}" dt="2024-12-13T09:45:53.358" v="21"/>
          <ac:picMkLst>
            <pc:docMk/>
            <pc:sldMk cId="1573853718" sldId="261"/>
            <ac:picMk id="4" creationId="{EF6CD6E8-C018-1904-499A-87FD0450A212}"/>
          </ac:picMkLst>
        </pc:picChg>
      </pc:sldChg>
      <pc:sldChg chg="addSp modSp mod setBg">
        <pc:chgData name="Tschopp Cyrill HSLU I" userId="S::cyrill.tschopp@hslu.ch::991c01fc-098c-4e88-9d6e-c32ff4d55131" providerId="AD" clId="Web-{72477D8D-1710-EBD5-6394-685188E5FC87}" dt="2024-12-13T09:45:58.045" v="22"/>
        <pc:sldMkLst>
          <pc:docMk/>
          <pc:sldMk cId="3545315895" sldId="263"/>
        </pc:sldMkLst>
        <pc:spChg chg="mod">
          <ac:chgData name="Tschopp Cyrill HSLU I" userId="S::cyrill.tschopp@hslu.ch::991c01fc-098c-4e88-9d6e-c32ff4d55131" providerId="AD" clId="Web-{72477D8D-1710-EBD5-6394-685188E5FC87}" dt="2024-12-13T09:45:58.045" v="22"/>
          <ac:spMkLst>
            <pc:docMk/>
            <pc:sldMk cId="3545315895" sldId="263"/>
            <ac:spMk id="2" creationId="{B20A0C0A-C50B-4EE2-25AE-1AD74BE8C60B}"/>
          </ac:spMkLst>
        </pc:spChg>
        <pc:spChg chg="mod">
          <ac:chgData name="Tschopp Cyrill HSLU I" userId="S::cyrill.tschopp@hslu.ch::991c01fc-098c-4e88-9d6e-c32ff4d55131" providerId="AD" clId="Web-{72477D8D-1710-EBD5-6394-685188E5FC87}" dt="2024-12-13T09:45:58.045" v="22"/>
          <ac:spMkLst>
            <pc:docMk/>
            <pc:sldMk cId="3545315895" sldId="263"/>
            <ac:spMk id="3" creationId="{DC05298F-8D86-A44F-A25B-B2579A6472AB}"/>
          </ac:spMkLst>
        </pc:spChg>
        <pc:spChg chg="add">
          <ac:chgData name="Tschopp Cyrill HSLU I" userId="S::cyrill.tschopp@hslu.ch::991c01fc-098c-4e88-9d6e-c32ff4d55131" providerId="AD" clId="Web-{72477D8D-1710-EBD5-6394-685188E5FC87}" dt="2024-12-13T09:45:58.045" v="22"/>
          <ac:spMkLst>
            <pc:docMk/>
            <pc:sldMk cId="3545315895" sldId="263"/>
            <ac:spMk id="9" creationId="{04812C46-200A-4DEB-A05E-3ED6C68C2387}"/>
          </ac:spMkLst>
        </pc:spChg>
        <pc:spChg chg="add">
          <ac:chgData name="Tschopp Cyrill HSLU I" userId="S::cyrill.tschopp@hslu.ch::991c01fc-098c-4e88-9d6e-c32ff4d55131" providerId="AD" clId="Web-{72477D8D-1710-EBD5-6394-685188E5FC87}" dt="2024-12-13T09:45:58.045" v="22"/>
          <ac:spMkLst>
            <pc:docMk/>
            <pc:sldMk cId="3545315895" sldId="263"/>
            <ac:spMk id="11" creationId="{D1EA859B-E555-4109-94F3-6700E046E008}"/>
          </ac:spMkLst>
        </pc:spChg>
        <pc:picChg chg="add mod ord">
          <ac:chgData name="Tschopp Cyrill HSLU I" userId="S::cyrill.tschopp@hslu.ch::991c01fc-098c-4e88-9d6e-c32ff4d55131" providerId="AD" clId="Web-{72477D8D-1710-EBD5-6394-685188E5FC87}" dt="2024-12-13T09:45:58.045" v="22"/>
          <ac:picMkLst>
            <pc:docMk/>
            <pc:sldMk cId="3545315895" sldId="263"/>
            <ac:picMk id="4" creationId="{AAE83A8D-687A-F2BF-F5EE-C6E50D21688A}"/>
          </ac:picMkLst>
        </pc:picChg>
      </pc:sldChg>
      <pc:sldChg chg="addSp modSp mod setBg">
        <pc:chgData name="Tschopp Cyrill HSLU I" userId="S::cyrill.tschopp@hslu.ch::991c01fc-098c-4e88-9d6e-c32ff4d55131" providerId="AD" clId="Web-{72477D8D-1710-EBD5-6394-685188E5FC87}" dt="2024-12-13T09:45:43.685" v="19"/>
        <pc:sldMkLst>
          <pc:docMk/>
          <pc:sldMk cId="1395123933" sldId="264"/>
        </pc:sldMkLst>
        <pc:spChg chg="mod">
          <ac:chgData name="Tschopp Cyrill HSLU I" userId="S::cyrill.tschopp@hslu.ch::991c01fc-098c-4e88-9d6e-c32ff4d55131" providerId="AD" clId="Web-{72477D8D-1710-EBD5-6394-685188E5FC87}" dt="2024-12-13T09:45:43.685" v="19"/>
          <ac:spMkLst>
            <pc:docMk/>
            <pc:sldMk cId="1395123933" sldId="264"/>
            <ac:spMk id="2" creationId="{25BC8EFF-9026-24AD-CA2A-07788ED19204}"/>
          </ac:spMkLst>
        </pc:spChg>
        <pc:spChg chg="mod">
          <ac:chgData name="Tschopp Cyrill HSLU I" userId="S::cyrill.tschopp@hslu.ch::991c01fc-098c-4e88-9d6e-c32ff4d55131" providerId="AD" clId="Web-{72477D8D-1710-EBD5-6394-685188E5FC87}" dt="2024-12-13T09:45:43.685" v="19"/>
          <ac:spMkLst>
            <pc:docMk/>
            <pc:sldMk cId="1395123933" sldId="264"/>
            <ac:spMk id="3" creationId="{B82DEADC-3341-08A1-0D79-5BA9398228AB}"/>
          </ac:spMkLst>
        </pc:spChg>
        <pc:spChg chg="add">
          <ac:chgData name="Tschopp Cyrill HSLU I" userId="S::cyrill.tschopp@hslu.ch::991c01fc-098c-4e88-9d6e-c32ff4d55131" providerId="AD" clId="Web-{72477D8D-1710-EBD5-6394-685188E5FC87}" dt="2024-12-13T09:45:43.685" v="19"/>
          <ac:spMkLst>
            <pc:docMk/>
            <pc:sldMk cId="1395123933" sldId="264"/>
            <ac:spMk id="9" creationId="{04812C46-200A-4DEB-A05E-3ED6C68C2387}"/>
          </ac:spMkLst>
        </pc:spChg>
        <pc:spChg chg="add">
          <ac:chgData name="Tschopp Cyrill HSLU I" userId="S::cyrill.tschopp@hslu.ch::991c01fc-098c-4e88-9d6e-c32ff4d55131" providerId="AD" clId="Web-{72477D8D-1710-EBD5-6394-685188E5FC87}" dt="2024-12-13T09:45:43.685" v="19"/>
          <ac:spMkLst>
            <pc:docMk/>
            <pc:sldMk cId="1395123933" sldId="264"/>
            <ac:spMk id="11" creationId="{D1EA859B-E555-4109-94F3-6700E046E008}"/>
          </ac:spMkLst>
        </pc:spChg>
        <pc:picChg chg="add mod ord">
          <ac:chgData name="Tschopp Cyrill HSLU I" userId="S::cyrill.tschopp@hslu.ch::991c01fc-098c-4e88-9d6e-c32ff4d55131" providerId="AD" clId="Web-{72477D8D-1710-EBD5-6394-685188E5FC87}" dt="2024-12-13T09:45:43.685" v="19"/>
          <ac:picMkLst>
            <pc:docMk/>
            <pc:sldMk cId="1395123933" sldId="264"/>
            <ac:picMk id="4" creationId="{6BFE8721-0DDB-CFD5-F22B-7230D1AA4AB6}"/>
          </ac:picMkLst>
        </pc:picChg>
      </pc:sldChg>
      <pc:sldChg chg="addSp modSp">
        <pc:chgData name="Tschopp Cyrill HSLU I" userId="S::cyrill.tschopp@hslu.ch::991c01fc-098c-4e88-9d6e-c32ff4d55131" providerId="AD" clId="Web-{72477D8D-1710-EBD5-6394-685188E5FC87}" dt="2024-12-13T09:22:32.918" v="6"/>
        <pc:sldMkLst>
          <pc:docMk/>
          <pc:sldMk cId="4177867261" sldId="265"/>
        </pc:sldMkLst>
        <pc:spChg chg="mod">
          <ac:chgData name="Tschopp Cyrill HSLU I" userId="S::cyrill.tschopp@hslu.ch::991c01fc-098c-4e88-9d6e-c32ff4d55131" providerId="AD" clId="Web-{72477D8D-1710-EBD5-6394-685188E5FC87}" dt="2024-12-13T09:22:04.916" v="5" actId="20577"/>
          <ac:spMkLst>
            <pc:docMk/>
            <pc:sldMk cId="4177867261" sldId="265"/>
            <ac:spMk id="4" creationId="{0A6FD628-D938-BCAE-EC57-1E98D6052C94}"/>
          </ac:spMkLst>
        </pc:spChg>
        <pc:picChg chg="add mod">
          <ac:chgData name="Tschopp Cyrill HSLU I" userId="S::cyrill.tschopp@hslu.ch::991c01fc-098c-4e88-9d6e-c32ff4d55131" providerId="AD" clId="Web-{72477D8D-1710-EBD5-6394-685188E5FC87}" dt="2024-12-13T09:22:32.918" v="6"/>
          <ac:picMkLst>
            <pc:docMk/>
            <pc:sldMk cId="4177867261" sldId="265"/>
            <ac:picMk id="5" creationId="{9CFFD766-B5C4-CE9A-44D0-65C6CBFD463D}"/>
          </ac:picMkLst>
        </pc:picChg>
      </pc:sldChg>
      <pc:sldChg chg="addSp modSp mod setBg">
        <pc:chgData name="Tschopp Cyrill HSLU I" userId="S::cyrill.tschopp@hslu.ch::991c01fc-098c-4e88-9d6e-c32ff4d55131" providerId="AD" clId="Web-{72477D8D-1710-EBD5-6394-685188E5FC87}" dt="2024-12-13T09:46:25.031" v="25"/>
        <pc:sldMkLst>
          <pc:docMk/>
          <pc:sldMk cId="2697432786" sldId="266"/>
        </pc:sldMkLst>
        <pc:spChg chg="mod">
          <ac:chgData name="Tschopp Cyrill HSLU I" userId="S::cyrill.tschopp@hslu.ch::991c01fc-098c-4e88-9d6e-c32ff4d55131" providerId="AD" clId="Web-{72477D8D-1710-EBD5-6394-685188E5FC87}" dt="2024-12-13T09:46:25.031" v="25"/>
          <ac:spMkLst>
            <pc:docMk/>
            <pc:sldMk cId="2697432786" sldId="266"/>
            <ac:spMk id="2" creationId="{88C85CFD-ABD3-DC9D-03A8-E78A6FA30A09}"/>
          </ac:spMkLst>
        </pc:spChg>
        <pc:spChg chg="mod">
          <ac:chgData name="Tschopp Cyrill HSLU I" userId="S::cyrill.tschopp@hslu.ch::991c01fc-098c-4e88-9d6e-c32ff4d55131" providerId="AD" clId="Web-{72477D8D-1710-EBD5-6394-685188E5FC87}" dt="2024-12-13T09:46:25.031" v="25"/>
          <ac:spMkLst>
            <pc:docMk/>
            <pc:sldMk cId="2697432786" sldId="266"/>
            <ac:spMk id="3" creationId="{7E1A2F22-CB2B-AB7B-A6B9-027FDAEB5FFC}"/>
          </ac:spMkLst>
        </pc:spChg>
        <pc:spChg chg="add">
          <ac:chgData name="Tschopp Cyrill HSLU I" userId="S::cyrill.tschopp@hslu.ch::991c01fc-098c-4e88-9d6e-c32ff4d55131" providerId="AD" clId="Web-{72477D8D-1710-EBD5-6394-685188E5FC87}" dt="2024-12-13T09:46:25.031" v="25"/>
          <ac:spMkLst>
            <pc:docMk/>
            <pc:sldMk cId="2697432786" sldId="266"/>
            <ac:spMk id="9" creationId="{04812C46-200A-4DEB-A05E-3ED6C68C2387}"/>
          </ac:spMkLst>
        </pc:spChg>
        <pc:spChg chg="add">
          <ac:chgData name="Tschopp Cyrill HSLU I" userId="S::cyrill.tschopp@hslu.ch::991c01fc-098c-4e88-9d6e-c32ff4d55131" providerId="AD" clId="Web-{72477D8D-1710-EBD5-6394-685188E5FC87}" dt="2024-12-13T09:46:25.031" v="25"/>
          <ac:spMkLst>
            <pc:docMk/>
            <pc:sldMk cId="2697432786" sldId="266"/>
            <ac:spMk id="11" creationId="{D1EA859B-E555-4109-94F3-6700E046E008}"/>
          </ac:spMkLst>
        </pc:spChg>
        <pc:picChg chg="add mod ord">
          <ac:chgData name="Tschopp Cyrill HSLU I" userId="S::cyrill.tschopp@hslu.ch::991c01fc-098c-4e88-9d6e-c32ff4d55131" providerId="AD" clId="Web-{72477D8D-1710-EBD5-6394-685188E5FC87}" dt="2024-12-13T09:46:25.031" v="25"/>
          <ac:picMkLst>
            <pc:docMk/>
            <pc:sldMk cId="2697432786" sldId="266"/>
            <ac:picMk id="4" creationId="{B3AEFBDF-A524-8286-C625-953BCA32A101}"/>
          </ac:picMkLst>
        </pc:picChg>
      </pc:sldChg>
      <pc:sldChg chg="addSp modSp mod setBg">
        <pc:chgData name="Tschopp Cyrill HSLU I" userId="S::cyrill.tschopp@hslu.ch::991c01fc-098c-4e88-9d6e-c32ff4d55131" providerId="AD" clId="Web-{72477D8D-1710-EBD5-6394-685188E5FC87}" dt="2024-12-13T09:46:05.280" v="23"/>
        <pc:sldMkLst>
          <pc:docMk/>
          <pc:sldMk cId="3201244514" sldId="268"/>
        </pc:sldMkLst>
        <pc:spChg chg="mod">
          <ac:chgData name="Tschopp Cyrill HSLU I" userId="S::cyrill.tschopp@hslu.ch::991c01fc-098c-4e88-9d6e-c32ff4d55131" providerId="AD" clId="Web-{72477D8D-1710-EBD5-6394-685188E5FC87}" dt="2024-12-13T09:46:05.280" v="23"/>
          <ac:spMkLst>
            <pc:docMk/>
            <pc:sldMk cId="3201244514" sldId="268"/>
            <ac:spMk id="2" creationId="{E0AF3507-6145-AFCE-45AE-CCD8F3EFA45B}"/>
          </ac:spMkLst>
        </pc:spChg>
        <pc:spChg chg="mod">
          <ac:chgData name="Tschopp Cyrill HSLU I" userId="S::cyrill.tschopp@hslu.ch::991c01fc-098c-4e88-9d6e-c32ff4d55131" providerId="AD" clId="Web-{72477D8D-1710-EBD5-6394-685188E5FC87}" dt="2024-12-13T09:46:05.280" v="23"/>
          <ac:spMkLst>
            <pc:docMk/>
            <pc:sldMk cId="3201244514" sldId="268"/>
            <ac:spMk id="6" creationId="{CAD98F99-EDB2-EEAE-394E-09144F7E9429}"/>
          </ac:spMkLst>
        </pc:spChg>
        <pc:spChg chg="add">
          <ac:chgData name="Tschopp Cyrill HSLU I" userId="S::cyrill.tschopp@hslu.ch::991c01fc-098c-4e88-9d6e-c32ff4d55131" providerId="AD" clId="Web-{72477D8D-1710-EBD5-6394-685188E5FC87}" dt="2024-12-13T09:46:05.280" v="23"/>
          <ac:spMkLst>
            <pc:docMk/>
            <pc:sldMk cId="3201244514" sldId="268"/>
            <ac:spMk id="11" creationId="{04812C46-200A-4DEB-A05E-3ED6C68C2387}"/>
          </ac:spMkLst>
        </pc:spChg>
        <pc:spChg chg="add">
          <ac:chgData name="Tschopp Cyrill HSLU I" userId="S::cyrill.tschopp@hslu.ch::991c01fc-098c-4e88-9d6e-c32ff4d55131" providerId="AD" clId="Web-{72477D8D-1710-EBD5-6394-685188E5FC87}" dt="2024-12-13T09:46:05.280" v="23"/>
          <ac:spMkLst>
            <pc:docMk/>
            <pc:sldMk cId="3201244514" sldId="268"/>
            <ac:spMk id="13" creationId="{D1EA859B-E555-4109-94F3-6700E046E008}"/>
          </ac:spMkLst>
        </pc:spChg>
        <pc:picChg chg="add mod ord">
          <ac:chgData name="Tschopp Cyrill HSLU I" userId="S::cyrill.tschopp@hslu.ch::991c01fc-098c-4e88-9d6e-c32ff4d55131" providerId="AD" clId="Web-{72477D8D-1710-EBD5-6394-685188E5FC87}" dt="2024-12-13T09:46:05.280" v="23"/>
          <ac:picMkLst>
            <pc:docMk/>
            <pc:sldMk cId="3201244514" sldId="268"/>
            <ac:picMk id="3" creationId="{ACD455E9-DF26-815E-518A-8BE3484CBF16}"/>
          </ac:picMkLst>
        </pc:picChg>
      </pc:sldChg>
    </pc:docChg>
  </pc:docChgLst>
  <pc:docChgLst>
    <pc:chgData name="Tschopp Cyrill HSLU I" userId="S::cyrill.tschopp@hslu.ch::991c01fc-098c-4e88-9d6e-c32ff4d55131" providerId="AD" clId="Web-{8DD8ED86-C4B1-868A-7946-835A42C5700D}"/>
    <pc:docChg chg="mod addSld modSld">
      <pc:chgData name="Tschopp Cyrill HSLU I" userId="S::cyrill.tschopp@hslu.ch::991c01fc-098c-4e88-9d6e-c32ff4d55131" providerId="AD" clId="Web-{8DD8ED86-C4B1-868A-7946-835A42C5700D}" dt="2024-12-13T09:25:51.584" v="513" actId="1076"/>
      <pc:docMkLst>
        <pc:docMk/>
      </pc:docMkLst>
      <pc:sldChg chg="modSp">
        <pc:chgData name="Tschopp Cyrill HSLU I" userId="S::cyrill.tschopp@hslu.ch::991c01fc-098c-4e88-9d6e-c32ff4d55131" providerId="AD" clId="Web-{8DD8ED86-C4B1-868A-7946-835A42C5700D}" dt="2024-12-13T09:25:51.584" v="513" actId="1076"/>
        <pc:sldMkLst>
          <pc:docMk/>
          <pc:sldMk cId="1255610452" sldId="260"/>
        </pc:sldMkLst>
        <pc:spChg chg="mod">
          <ac:chgData name="Tschopp Cyrill HSLU I" userId="S::cyrill.tschopp@hslu.ch::991c01fc-098c-4e88-9d6e-c32ff4d55131" providerId="AD" clId="Web-{8DD8ED86-C4B1-868A-7946-835A42C5700D}" dt="2024-12-13T09:02:51.109" v="17" actId="20577"/>
          <ac:spMkLst>
            <pc:docMk/>
            <pc:sldMk cId="1255610452" sldId="260"/>
            <ac:spMk id="2" creationId="{AFDDA813-01A2-0629-ACEC-9532E476CD9F}"/>
          </ac:spMkLst>
        </pc:spChg>
        <pc:spChg chg="mod">
          <ac:chgData name="Tschopp Cyrill HSLU I" userId="S::cyrill.tschopp@hslu.ch::991c01fc-098c-4e88-9d6e-c32ff4d55131" providerId="AD" clId="Web-{8DD8ED86-C4B1-868A-7946-835A42C5700D}" dt="2024-12-13T09:07:36.198" v="132" actId="20577"/>
          <ac:spMkLst>
            <pc:docMk/>
            <pc:sldMk cId="1255610452" sldId="260"/>
            <ac:spMk id="3" creationId="{D159B025-C3B0-2CCA-9DE5-D373AB1AB241}"/>
          </ac:spMkLst>
        </pc:spChg>
        <pc:picChg chg="mod">
          <ac:chgData name="Tschopp Cyrill HSLU I" userId="S::cyrill.tschopp@hslu.ch::991c01fc-098c-4e88-9d6e-c32ff4d55131" providerId="AD" clId="Web-{8DD8ED86-C4B1-868A-7946-835A42C5700D}" dt="2024-12-13T09:25:51.584" v="513" actId="1076"/>
          <ac:picMkLst>
            <pc:docMk/>
            <pc:sldMk cId="1255610452" sldId="260"/>
            <ac:picMk id="4" creationId="{27BF1313-F0B5-A1E3-DB68-487FFD38549B}"/>
          </ac:picMkLst>
        </pc:picChg>
      </pc:sldChg>
      <pc:sldChg chg="modSp">
        <pc:chgData name="Tschopp Cyrill HSLU I" userId="S::cyrill.tschopp@hslu.ch::991c01fc-098c-4e88-9d6e-c32ff4d55131" providerId="AD" clId="Web-{8DD8ED86-C4B1-868A-7946-835A42C5700D}" dt="2024-12-13T09:10:25.986" v="240" actId="20577"/>
        <pc:sldMkLst>
          <pc:docMk/>
          <pc:sldMk cId="1573853718" sldId="261"/>
        </pc:sldMkLst>
        <pc:spChg chg="mod">
          <ac:chgData name="Tschopp Cyrill HSLU I" userId="S::cyrill.tschopp@hslu.ch::991c01fc-098c-4e88-9d6e-c32ff4d55131" providerId="AD" clId="Web-{8DD8ED86-C4B1-868A-7946-835A42C5700D}" dt="2024-12-13T09:10:25.986" v="240" actId="20577"/>
          <ac:spMkLst>
            <pc:docMk/>
            <pc:sldMk cId="1573853718" sldId="261"/>
            <ac:spMk id="2" creationId="{CD379D22-3A74-0D86-DCDF-526D60349152}"/>
          </ac:spMkLst>
        </pc:spChg>
        <pc:spChg chg="mod">
          <ac:chgData name="Tschopp Cyrill HSLU I" userId="S::cyrill.tschopp@hslu.ch::991c01fc-098c-4e88-9d6e-c32ff4d55131" providerId="AD" clId="Web-{8DD8ED86-C4B1-868A-7946-835A42C5700D}" dt="2024-12-13T09:10:17.782" v="229" actId="20577"/>
          <ac:spMkLst>
            <pc:docMk/>
            <pc:sldMk cId="1573853718" sldId="261"/>
            <ac:spMk id="3" creationId="{EB7F2B5F-A04C-999E-4810-69D03E3A5B4A}"/>
          </ac:spMkLst>
        </pc:spChg>
      </pc:sldChg>
      <pc:sldChg chg="modSp new">
        <pc:chgData name="Tschopp Cyrill HSLU I" userId="S::cyrill.tschopp@hslu.ch::991c01fc-098c-4e88-9d6e-c32ff4d55131" providerId="AD" clId="Web-{8DD8ED86-C4B1-868A-7946-835A42C5700D}" dt="2024-12-13T09:13:52.525" v="409" actId="20577"/>
        <pc:sldMkLst>
          <pc:docMk/>
          <pc:sldMk cId="3545315895" sldId="263"/>
        </pc:sldMkLst>
        <pc:spChg chg="mod">
          <ac:chgData name="Tschopp Cyrill HSLU I" userId="S::cyrill.tschopp@hslu.ch::991c01fc-098c-4e88-9d6e-c32ff4d55131" providerId="AD" clId="Web-{8DD8ED86-C4B1-868A-7946-835A42C5700D}" dt="2024-12-13T09:12:49.538" v="322" actId="20577"/>
          <ac:spMkLst>
            <pc:docMk/>
            <pc:sldMk cId="3545315895" sldId="263"/>
            <ac:spMk id="2" creationId="{B20A0C0A-C50B-4EE2-25AE-1AD74BE8C60B}"/>
          </ac:spMkLst>
        </pc:spChg>
        <pc:spChg chg="mod">
          <ac:chgData name="Tschopp Cyrill HSLU I" userId="S::cyrill.tschopp@hslu.ch::991c01fc-098c-4e88-9d6e-c32ff4d55131" providerId="AD" clId="Web-{8DD8ED86-C4B1-868A-7946-835A42C5700D}" dt="2024-12-13T09:13:52.525" v="409" actId="20577"/>
          <ac:spMkLst>
            <pc:docMk/>
            <pc:sldMk cId="3545315895" sldId="263"/>
            <ac:spMk id="3" creationId="{DC05298F-8D86-A44F-A25B-B2579A6472AB}"/>
          </ac:spMkLst>
        </pc:spChg>
      </pc:sldChg>
      <pc:sldChg chg="addSp modSp new">
        <pc:chgData name="Tschopp Cyrill HSLU I" userId="S::cyrill.tschopp@hslu.ch::991c01fc-098c-4e88-9d6e-c32ff4d55131" providerId="AD" clId="Web-{8DD8ED86-C4B1-868A-7946-835A42C5700D}" dt="2024-12-13T09:22:52.030" v="512" actId="14100"/>
        <pc:sldMkLst>
          <pc:docMk/>
          <pc:sldMk cId="4177867261" sldId="265"/>
        </pc:sldMkLst>
        <pc:spChg chg="mod">
          <ac:chgData name="Tschopp Cyrill HSLU I" userId="S::cyrill.tschopp@hslu.ch::991c01fc-098c-4e88-9d6e-c32ff4d55131" providerId="AD" clId="Web-{8DD8ED86-C4B1-868A-7946-835A42C5700D}" dt="2024-12-13T09:14:20.620" v="416" actId="20577"/>
          <ac:spMkLst>
            <pc:docMk/>
            <pc:sldMk cId="4177867261" sldId="265"/>
            <ac:spMk id="2" creationId="{608DB57D-3C41-FD83-1EFE-A4D548A63C39}"/>
          </ac:spMkLst>
        </pc:spChg>
        <pc:spChg chg="mod">
          <ac:chgData name="Tschopp Cyrill HSLU I" userId="S::cyrill.tschopp@hslu.ch::991c01fc-098c-4e88-9d6e-c32ff4d55131" providerId="AD" clId="Web-{8DD8ED86-C4B1-868A-7946-835A42C5700D}" dt="2024-12-13T09:18:59.162" v="506" actId="1076"/>
          <ac:spMkLst>
            <pc:docMk/>
            <pc:sldMk cId="4177867261" sldId="265"/>
            <ac:spMk id="3" creationId="{ED6EF312-A7A7-A2E2-39FD-8859CE6A2029}"/>
          </ac:spMkLst>
        </pc:spChg>
        <pc:spChg chg="add mod">
          <ac:chgData name="Tschopp Cyrill HSLU I" userId="S::cyrill.tschopp@hslu.ch::991c01fc-098c-4e88-9d6e-c32ff4d55131" providerId="AD" clId="Web-{8DD8ED86-C4B1-868A-7946-835A42C5700D}" dt="2024-12-13T09:22:16.794" v="508" actId="20577"/>
          <ac:spMkLst>
            <pc:docMk/>
            <pc:sldMk cId="4177867261" sldId="265"/>
            <ac:spMk id="4" creationId="{0A6FD628-D938-BCAE-EC57-1E98D6052C94}"/>
          </ac:spMkLst>
        </pc:spChg>
        <pc:picChg chg="mod">
          <ac:chgData name="Tschopp Cyrill HSLU I" userId="S::cyrill.tschopp@hslu.ch::991c01fc-098c-4e88-9d6e-c32ff4d55131" providerId="AD" clId="Web-{8DD8ED86-C4B1-868A-7946-835A42C5700D}" dt="2024-12-13T09:22:52.030" v="512" actId="14100"/>
          <ac:picMkLst>
            <pc:docMk/>
            <pc:sldMk cId="4177867261" sldId="265"/>
            <ac:picMk id="5" creationId="{9CFFD766-B5C4-CE9A-44D0-65C6CBFD463D}"/>
          </ac:picMkLst>
        </pc:picChg>
      </pc:sldChg>
    </pc:docChg>
  </pc:docChgLst>
  <pc:docChgLst>
    <pc:chgData name="Wyss Alexander I.BSCINF_F21.2001" userId="170d6966-8ac9-4b71-92a0-df6827f7eb94" providerId="ADAL" clId="{B79EB9F6-F99D-4A1E-8722-6F35A5EF7460}"/>
    <pc:docChg chg="undo custSel addSld delSld modSld sldOrd">
      <pc:chgData name="Wyss Alexander I.BSCINF_F21.2001" userId="170d6966-8ac9-4b71-92a0-df6827f7eb94" providerId="ADAL" clId="{B79EB9F6-F99D-4A1E-8722-6F35A5EF7460}" dt="2024-12-13T10:17:54.942" v="1211" actId="1076"/>
      <pc:docMkLst>
        <pc:docMk/>
      </pc:docMkLst>
      <pc:sldChg chg="del">
        <pc:chgData name="Wyss Alexander I.BSCINF_F21.2001" userId="170d6966-8ac9-4b71-92a0-df6827f7eb94" providerId="ADAL" clId="{B79EB9F6-F99D-4A1E-8722-6F35A5EF7460}" dt="2024-12-13T08:57:14.117" v="1" actId="47"/>
        <pc:sldMkLst>
          <pc:docMk/>
          <pc:sldMk cId="1577499883" sldId="256"/>
        </pc:sldMkLst>
      </pc:sldChg>
      <pc:sldChg chg="modSp add mod">
        <pc:chgData name="Wyss Alexander I.BSCINF_F21.2001" userId="170d6966-8ac9-4b71-92a0-df6827f7eb94" providerId="ADAL" clId="{B79EB9F6-F99D-4A1E-8722-6F35A5EF7460}" dt="2024-12-13T08:57:18.862" v="7" actId="20577"/>
        <pc:sldMkLst>
          <pc:docMk/>
          <pc:sldMk cId="2725530186" sldId="257"/>
        </pc:sldMkLst>
        <pc:spChg chg="mod">
          <ac:chgData name="Wyss Alexander I.BSCINF_F21.2001" userId="170d6966-8ac9-4b71-92a0-df6827f7eb94" providerId="ADAL" clId="{B79EB9F6-F99D-4A1E-8722-6F35A5EF7460}" dt="2024-12-13T08:57:18.862" v="7" actId="20577"/>
          <ac:spMkLst>
            <pc:docMk/>
            <pc:sldMk cId="2725530186" sldId="257"/>
            <ac:spMk id="3" creationId="{BCAF087C-DF95-D77B-C90F-4AAF7956A824}"/>
          </ac:spMkLst>
        </pc:spChg>
      </pc:sldChg>
      <pc:sldChg chg="addSp delSp modSp new mod delAnim modAnim">
        <pc:chgData name="Wyss Alexander I.BSCINF_F21.2001" userId="170d6966-8ac9-4b71-92a0-df6827f7eb94" providerId="ADAL" clId="{B79EB9F6-F99D-4A1E-8722-6F35A5EF7460}" dt="2024-12-13T10:17:54.942" v="1211" actId="1076"/>
        <pc:sldMkLst>
          <pc:docMk/>
          <pc:sldMk cId="698193764" sldId="258"/>
        </pc:sldMkLst>
        <pc:spChg chg="mod">
          <ac:chgData name="Wyss Alexander I.BSCINF_F21.2001" userId="170d6966-8ac9-4b71-92a0-df6827f7eb94" providerId="ADAL" clId="{B79EB9F6-F99D-4A1E-8722-6F35A5EF7460}" dt="2024-12-13T09:00:26.356" v="59" actId="20577"/>
          <ac:spMkLst>
            <pc:docMk/>
            <pc:sldMk cId="698193764" sldId="258"/>
            <ac:spMk id="2" creationId="{106E3C40-F2FC-0D3F-FB03-FB27EB5793C9}"/>
          </ac:spMkLst>
        </pc:spChg>
        <pc:spChg chg="del">
          <ac:chgData name="Wyss Alexander I.BSCINF_F21.2001" userId="170d6966-8ac9-4b71-92a0-df6827f7eb94" providerId="ADAL" clId="{B79EB9F6-F99D-4A1E-8722-6F35A5EF7460}" dt="2024-12-13T10:10:46.716" v="1201"/>
          <ac:spMkLst>
            <pc:docMk/>
            <pc:sldMk cId="698193764" sldId="258"/>
            <ac:spMk id="3" creationId="{0F387995-9377-51A4-B2CE-937B9E231596}"/>
          </ac:spMkLst>
        </pc:spChg>
        <pc:spChg chg="add del mod">
          <ac:chgData name="Wyss Alexander I.BSCINF_F21.2001" userId="170d6966-8ac9-4b71-92a0-df6827f7eb94" providerId="ADAL" clId="{B79EB9F6-F99D-4A1E-8722-6F35A5EF7460}" dt="2024-12-13T10:15:01.314" v="1204"/>
          <ac:spMkLst>
            <pc:docMk/>
            <pc:sldMk cId="698193764" sldId="258"/>
            <ac:spMk id="8" creationId="{939F04F3-D41C-26AA-47EC-5B7612B4E43A}"/>
          </ac:spMkLst>
        </pc:spChg>
        <pc:picChg chg="mod">
          <ac:chgData name="Wyss Alexander I.BSCINF_F21.2001" userId="170d6966-8ac9-4b71-92a0-df6827f7eb94" providerId="ADAL" clId="{B79EB9F6-F99D-4A1E-8722-6F35A5EF7460}" dt="2024-12-13T10:16:04.287" v="1210" actId="1076"/>
          <ac:picMkLst>
            <pc:docMk/>
            <pc:sldMk cId="698193764" sldId="258"/>
            <ac:picMk id="3" creationId="{77C99245-BC74-A39D-D3E7-23F4EB5213E9}"/>
          </ac:picMkLst>
        </pc:picChg>
        <pc:picChg chg="add del mod">
          <ac:chgData name="Wyss Alexander I.BSCINF_F21.2001" userId="170d6966-8ac9-4b71-92a0-df6827f7eb94" providerId="ADAL" clId="{B79EB9F6-F99D-4A1E-8722-6F35A5EF7460}" dt="2024-12-13T10:14:59.069" v="1203" actId="478"/>
          <ac:picMkLst>
            <pc:docMk/>
            <pc:sldMk cId="698193764" sldId="258"/>
            <ac:picMk id="4" creationId="{39614911-32E9-19FA-F31D-2FC82EFE546D}"/>
          </ac:picMkLst>
        </pc:picChg>
        <pc:picChg chg="mod">
          <ac:chgData name="Wyss Alexander I.BSCINF_F21.2001" userId="170d6966-8ac9-4b71-92a0-df6827f7eb94" providerId="ADAL" clId="{B79EB9F6-F99D-4A1E-8722-6F35A5EF7460}" dt="2024-12-13T10:17:54.942" v="1211" actId="1076"/>
          <ac:picMkLst>
            <pc:docMk/>
            <pc:sldMk cId="698193764" sldId="258"/>
            <ac:picMk id="4" creationId="{B6ACEA07-D533-79ED-5A45-B0930874FFCE}"/>
          </ac:picMkLst>
        </pc:picChg>
        <pc:picChg chg="mod">
          <ac:chgData name="Wyss Alexander I.BSCINF_F21.2001" userId="170d6966-8ac9-4b71-92a0-df6827f7eb94" providerId="ADAL" clId="{B79EB9F6-F99D-4A1E-8722-6F35A5EF7460}" dt="2024-12-13T10:15:30.794" v="1209" actId="1076"/>
          <ac:picMkLst>
            <pc:docMk/>
            <pc:sldMk cId="698193764" sldId="258"/>
            <ac:picMk id="5" creationId="{6AC755BC-FB5A-3DF0-6E95-65D8A00B8D89}"/>
          </ac:picMkLst>
        </pc:picChg>
        <pc:picChg chg="add mod">
          <ac:chgData name="Wyss Alexander I.BSCINF_F21.2001" userId="170d6966-8ac9-4b71-92a0-df6827f7eb94" providerId="ADAL" clId="{B79EB9F6-F99D-4A1E-8722-6F35A5EF7460}" dt="2024-12-13T10:15:28.642" v="1208" actId="1076"/>
          <ac:picMkLst>
            <pc:docMk/>
            <pc:sldMk cId="698193764" sldId="258"/>
            <ac:picMk id="9" creationId="{45F7371B-14DF-5738-A85C-61291C66F3A8}"/>
          </ac:picMkLst>
        </pc:picChg>
      </pc:sldChg>
      <pc:sldChg chg="delSp modSp add mod ord setBg delDesignElem">
        <pc:chgData name="Wyss Alexander I.BSCINF_F21.2001" userId="170d6966-8ac9-4b71-92a0-df6827f7eb94" providerId="ADAL" clId="{B79EB9F6-F99D-4A1E-8722-6F35A5EF7460}" dt="2024-12-13T09:03:43.847" v="239" actId="20577"/>
        <pc:sldMkLst>
          <pc:docMk/>
          <pc:sldMk cId="499129181" sldId="259"/>
        </pc:sldMkLst>
        <pc:spChg chg="mod">
          <ac:chgData name="Wyss Alexander I.BSCINF_F21.2001" userId="170d6966-8ac9-4b71-92a0-df6827f7eb94" providerId="ADAL" clId="{B79EB9F6-F99D-4A1E-8722-6F35A5EF7460}" dt="2024-12-13T08:59:44.056" v="45" actId="20577"/>
          <ac:spMkLst>
            <pc:docMk/>
            <pc:sldMk cId="499129181" sldId="259"/>
            <ac:spMk id="2" creationId="{CA846E05-2D92-0AC0-233B-5BA5E8FBFBC9}"/>
          </ac:spMkLst>
        </pc:spChg>
        <pc:spChg chg="mod">
          <ac:chgData name="Wyss Alexander I.BSCINF_F21.2001" userId="170d6966-8ac9-4b71-92a0-df6827f7eb94" providerId="ADAL" clId="{B79EB9F6-F99D-4A1E-8722-6F35A5EF7460}" dt="2024-12-13T09:03:43.847" v="239" actId="20577"/>
          <ac:spMkLst>
            <pc:docMk/>
            <pc:sldMk cId="499129181" sldId="259"/>
            <ac:spMk id="4" creationId="{3E0EFA19-3476-09AE-07B0-2816A98494E6}"/>
          </ac:spMkLst>
        </pc:spChg>
        <pc:spChg chg="del">
          <ac:chgData name="Wyss Alexander I.BSCINF_F21.2001" userId="170d6966-8ac9-4b71-92a0-df6827f7eb94" providerId="ADAL" clId="{B79EB9F6-F99D-4A1E-8722-6F35A5EF7460}" dt="2024-12-13T08:59:06.993" v="10"/>
          <ac:spMkLst>
            <pc:docMk/>
            <pc:sldMk cId="499129181" sldId="259"/>
            <ac:spMk id="11" creationId="{327D73B4-9F5C-4A64-A179-51B9500CB8B5}"/>
          </ac:spMkLst>
        </pc:spChg>
        <pc:spChg chg="del">
          <ac:chgData name="Wyss Alexander I.BSCINF_F21.2001" userId="170d6966-8ac9-4b71-92a0-df6827f7eb94" providerId="ADAL" clId="{B79EB9F6-F99D-4A1E-8722-6F35A5EF7460}" dt="2024-12-13T08:59:06.993" v="10"/>
          <ac:spMkLst>
            <pc:docMk/>
            <pc:sldMk cId="499129181" sldId="259"/>
            <ac:spMk id="13" creationId="{C1F06963-6374-4B48-844F-071A9BAAAE02}"/>
          </ac:spMkLst>
        </pc:spChg>
        <pc:spChg chg="del">
          <ac:chgData name="Wyss Alexander I.BSCINF_F21.2001" userId="170d6966-8ac9-4b71-92a0-df6827f7eb94" providerId="ADAL" clId="{B79EB9F6-F99D-4A1E-8722-6F35A5EF7460}" dt="2024-12-13T08:59:06.993" v="10"/>
          <ac:spMkLst>
            <pc:docMk/>
            <pc:sldMk cId="499129181" sldId="259"/>
            <ac:spMk id="15" creationId="{6CB927A4-E432-4310-9CD5-E89FF5063179}"/>
          </ac:spMkLst>
        </pc:spChg>
        <pc:spChg chg="del">
          <ac:chgData name="Wyss Alexander I.BSCINF_F21.2001" userId="170d6966-8ac9-4b71-92a0-df6827f7eb94" providerId="ADAL" clId="{B79EB9F6-F99D-4A1E-8722-6F35A5EF7460}" dt="2024-12-13T08:59:06.993" v="10"/>
          <ac:spMkLst>
            <pc:docMk/>
            <pc:sldMk cId="499129181" sldId="259"/>
            <ac:spMk id="17" creationId="{1453BF6C-B012-48B7-B4E8-6D7AC7C27D02}"/>
          </ac:spMkLst>
        </pc:spChg>
        <pc:spChg chg="del">
          <ac:chgData name="Wyss Alexander I.BSCINF_F21.2001" userId="170d6966-8ac9-4b71-92a0-df6827f7eb94" providerId="ADAL" clId="{B79EB9F6-F99D-4A1E-8722-6F35A5EF7460}" dt="2024-12-13T08:59:06.993" v="10"/>
          <ac:spMkLst>
            <pc:docMk/>
            <pc:sldMk cId="499129181" sldId="259"/>
            <ac:spMk id="19" creationId="{E3020543-B24B-4EC4-8FFC-8DD88EEA91A8}"/>
          </ac:spMkLst>
        </pc:spChg>
        <pc:cxnChg chg="del">
          <ac:chgData name="Wyss Alexander I.BSCINF_F21.2001" userId="170d6966-8ac9-4b71-92a0-df6827f7eb94" providerId="ADAL" clId="{B79EB9F6-F99D-4A1E-8722-6F35A5EF7460}" dt="2024-12-13T08:59:06.993" v="10"/>
          <ac:cxnSpMkLst>
            <pc:docMk/>
            <pc:sldMk cId="499129181" sldId="259"/>
            <ac:cxnSpMk id="21" creationId="{C49DA8F6-BCC1-4447-B54C-57856834B94B}"/>
          </ac:cxnSpMkLst>
        </pc:cxnChg>
      </pc:sldChg>
      <pc:sldChg chg="addSp delSp modSp new mod">
        <pc:chgData name="Wyss Alexander I.BSCINF_F21.2001" userId="170d6966-8ac9-4b71-92a0-df6827f7eb94" providerId="ADAL" clId="{B79EB9F6-F99D-4A1E-8722-6F35A5EF7460}" dt="2024-12-13T09:15:33.442" v="787" actId="20577"/>
        <pc:sldMkLst>
          <pc:docMk/>
          <pc:sldMk cId="1255610452" sldId="260"/>
        </pc:sldMkLst>
        <pc:spChg chg="mod">
          <ac:chgData name="Wyss Alexander I.BSCINF_F21.2001" userId="170d6966-8ac9-4b71-92a0-df6827f7eb94" providerId="ADAL" clId="{B79EB9F6-F99D-4A1E-8722-6F35A5EF7460}" dt="2024-12-13T09:15:33.442" v="787" actId="20577"/>
          <ac:spMkLst>
            <pc:docMk/>
            <pc:sldMk cId="1255610452" sldId="260"/>
            <ac:spMk id="3" creationId="{D159B025-C3B0-2CCA-9DE5-D373AB1AB241}"/>
          </ac:spMkLst>
        </pc:spChg>
        <pc:picChg chg="add mod">
          <ac:chgData name="Wyss Alexander I.BSCINF_F21.2001" userId="170d6966-8ac9-4b71-92a0-df6827f7eb94" providerId="ADAL" clId="{B79EB9F6-F99D-4A1E-8722-6F35A5EF7460}" dt="2024-12-13T09:08:09.639" v="481" actId="931"/>
          <ac:picMkLst>
            <pc:docMk/>
            <pc:sldMk cId="1255610452" sldId="260"/>
            <ac:picMk id="6" creationId="{20C8B7CB-4971-C4BD-BEF7-B24C6AC1E270}"/>
          </ac:picMkLst>
        </pc:picChg>
        <pc:picChg chg="add del mod">
          <ac:chgData name="Wyss Alexander I.BSCINF_F21.2001" userId="170d6966-8ac9-4b71-92a0-df6827f7eb94" providerId="ADAL" clId="{B79EB9F6-F99D-4A1E-8722-6F35A5EF7460}" dt="2024-12-13T09:09:10.776" v="497" actId="478"/>
          <ac:picMkLst>
            <pc:docMk/>
            <pc:sldMk cId="1255610452" sldId="260"/>
            <ac:picMk id="8" creationId="{07A3C8F4-C75C-C7AE-4AC7-C6CDD1A73936}"/>
          </ac:picMkLst>
        </pc:picChg>
        <pc:picChg chg="add del mod">
          <ac:chgData name="Wyss Alexander I.BSCINF_F21.2001" userId="170d6966-8ac9-4b71-92a0-df6827f7eb94" providerId="ADAL" clId="{B79EB9F6-F99D-4A1E-8722-6F35A5EF7460}" dt="2024-12-13T09:09:11.341" v="498" actId="478"/>
          <ac:picMkLst>
            <pc:docMk/>
            <pc:sldMk cId="1255610452" sldId="260"/>
            <ac:picMk id="10" creationId="{271583F1-CAA6-752B-E291-D7ABA1C27615}"/>
          </ac:picMkLst>
        </pc:picChg>
      </pc:sldChg>
      <pc:sldChg chg="new">
        <pc:chgData name="Wyss Alexander I.BSCINF_F21.2001" userId="170d6966-8ac9-4b71-92a0-df6827f7eb94" providerId="ADAL" clId="{B79EB9F6-F99D-4A1E-8722-6F35A5EF7460}" dt="2024-12-13T09:00:30.252" v="61" actId="680"/>
        <pc:sldMkLst>
          <pc:docMk/>
          <pc:sldMk cId="1573853718" sldId="261"/>
        </pc:sldMkLst>
      </pc:sldChg>
      <pc:sldChg chg="addSp delSp modSp new mod setBg">
        <pc:chgData name="Wyss Alexander I.BSCINF_F21.2001" userId="170d6966-8ac9-4b71-92a0-df6827f7eb94" providerId="ADAL" clId="{B79EB9F6-F99D-4A1E-8722-6F35A5EF7460}" dt="2024-12-13T09:05:36.920" v="379" actId="26606"/>
        <pc:sldMkLst>
          <pc:docMk/>
          <pc:sldMk cId="636613964" sldId="262"/>
        </pc:sldMkLst>
        <pc:spChg chg="mod">
          <ac:chgData name="Wyss Alexander I.BSCINF_F21.2001" userId="170d6966-8ac9-4b71-92a0-df6827f7eb94" providerId="ADAL" clId="{B79EB9F6-F99D-4A1E-8722-6F35A5EF7460}" dt="2024-12-13T09:05:36.920" v="379" actId="26606"/>
          <ac:spMkLst>
            <pc:docMk/>
            <pc:sldMk cId="636613964" sldId="262"/>
            <ac:spMk id="2" creationId="{ECC83425-BEFD-528A-B22D-F87FB8949399}"/>
          </ac:spMkLst>
        </pc:spChg>
        <pc:spChg chg="add del mod">
          <ac:chgData name="Wyss Alexander I.BSCINF_F21.2001" userId="170d6966-8ac9-4b71-92a0-df6827f7eb94" providerId="ADAL" clId="{B79EB9F6-F99D-4A1E-8722-6F35A5EF7460}" dt="2024-12-13T09:05:36.920" v="379" actId="26606"/>
          <ac:spMkLst>
            <pc:docMk/>
            <pc:sldMk cId="636613964" sldId="262"/>
            <ac:spMk id="3" creationId="{233415D0-21E4-8D10-29F9-48CFB5723CEE}"/>
          </ac:spMkLst>
        </pc:spChg>
        <pc:spChg chg="add">
          <ac:chgData name="Wyss Alexander I.BSCINF_F21.2001" userId="170d6966-8ac9-4b71-92a0-df6827f7eb94" providerId="ADAL" clId="{B79EB9F6-F99D-4A1E-8722-6F35A5EF7460}" dt="2024-12-13T09:05:36.920" v="379" actId="26606"/>
          <ac:spMkLst>
            <pc:docMk/>
            <pc:sldMk cId="636613964" sldId="262"/>
            <ac:spMk id="9" creationId="{58086AEC-04C2-4BC4-BFB8-0135965C74A8}"/>
          </ac:spMkLst>
        </pc:spChg>
        <pc:spChg chg="add">
          <ac:chgData name="Wyss Alexander I.BSCINF_F21.2001" userId="170d6966-8ac9-4b71-92a0-df6827f7eb94" providerId="ADAL" clId="{B79EB9F6-F99D-4A1E-8722-6F35A5EF7460}" dt="2024-12-13T09:05:36.920" v="379" actId="26606"/>
          <ac:spMkLst>
            <pc:docMk/>
            <pc:sldMk cId="636613964" sldId="262"/>
            <ac:spMk id="11" creationId="{20C3BE3F-B8A9-4DC9-A867-EC91736FAA07}"/>
          </ac:spMkLst>
        </pc:spChg>
        <pc:grpChg chg="add">
          <ac:chgData name="Wyss Alexander I.BSCINF_F21.2001" userId="170d6966-8ac9-4b71-92a0-df6827f7eb94" providerId="ADAL" clId="{B79EB9F6-F99D-4A1E-8722-6F35A5EF7460}" dt="2024-12-13T09:05:36.920" v="379" actId="26606"/>
          <ac:grpSpMkLst>
            <pc:docMk/>
            <pc:sldMk cId="636613964" sldId="262"/>
            <ac:grpSpMk id="13" creationId="{0CA2F3D1-53F2-478B-949B-6D4EA2E4E43E}"/>
          </ac:grpSpMkLst>
        </pc:grpChg>
        <pc:graphicFrameChg chg="add">
          <ac:chgData name="Wyss Alexander I.BSCINF_F21.2001" userId="170d6966-8ac9-4b71-92a0-df6827f7eb94" providerId="ADAL" clId="{B79EB9F6-F99D-4A1E-8722-6F35A5EF7460}" dt="2024-12-13T09:05:36.920" v="379" actId="26606"/>
          <ac:graphicFrameMkLst>
            <pc:docMk/>
            <pc:sldMk cId="636613964" sldId="262"/>
            <ac:graphicFrameMk id="5" creationId="{AC981D3B-9557-8DD2-ACBD-B8F7A529693B}"/>
          </ac:graphicFrameMkLst>
        </pc:graphicFrameChg>
      </pc:sldChg>
      <pc:sldChg chg="modSp mod">
        <pc:chgData name="Wyss Alexander I.BSCINF_F21.2001" userId="170d6966-8ac9-4b71-92a0-df6827f7eb94" providerId="ADAL" clId="{B79EB9F6-F99D-4A1E-8722-6F35A5EF7460}" dt="2024-12-13T09:19:29.309" v="972" actId="20577"/>
        <pc:sldMkLst>
          <pc:docMk/>
          <pc:sldMk cId="3545315895" sldId="263"/>
        </pc:sldMkLst>
        <pc:spChg chg="mod">
          <ac:chgData name="Wyss Alexander I.BSCINF_F21.2001" userId="170d6966-8ac9-4b71-92a0-df6827f7eb94" providerId="ADAL" clId="{B79EB9F6-F99D-4A1E-8722-6F35A5EF7460}" dt="2024-12-13T09:19:29.309" v="972" actId="20577"/>
          <ac:spMkLst>
            <pc:docMk/>
            <pc:sldMk cId="3545315895" sldId="263"/>
            <ac:spMk id="2" creationId="{B20A0C0A-C50B-4EE2-25AE-1AD74BE8C60B}"/>
          </ac:spMkLst>
        </pc:spChg>
      </pc:sldChg>
      <pc:sldChg chg="modSp new mod">
        <pc:chgData name="Wyss Alexander I.BSCINF_F21.2001" userId="170d6966-8ac9-4b71-92a0-df6827f7eb94" providerId="ADAL" clId="{B79EB9F6-F99D-4A1E-8722-6F35A5EF7460}" dt="2024-12-13T09:12:16.587" v="637"/>
        <pc:sldMkLst>
          <pc:docMk/>
          <pc:sldMk cId="1395123933" sldId="264"/>
        </pc:sldMkLst>
        <pc:spChg chg="mod">
          <ac:chgData name="Wyss Alexander I.BSCINF_F21.2001" userId="170d6966-8ac9-4b71-92a0-df6827f7eb94" providerId="ADAL" clId="{B79EB9F6-F99D-4A1E-8722-6F35A5EF7460}" dt="2024-12-13T09:10:52.994" v="518" actId="20577"/>
          <ac:spMkLst>
            <pc:docMk/>
            <pc:sldMk cId="1395123933" sldId="264"/>
            <ac:spMk id="2" creationId="{25BC8EFF-9026-24AD-CA2A-07788ED19204}"/>
          </ac:spMkLst>
        </pc:spChg>
        <pc:spChg chg="mod">
          <ac:chgData name="Wyss Alexander I.BSCINF_F21.2001" userId="170d6966-8ac9-4b71-92a0-df6827f7eb94" providerId="ADAL" clId="{B79EB9F6-F99D-4A1E-8722-6F35A5EF7460}" dt="2024-12-13T09:12:16.587" v="637"/>
          <ac:spMkLst>
            <pc:docMk/>
            <pc:sldMk cId="1395123933" sldId="264"/>
            <ac:spMk id="3" creationId="{B82DEADC-3341-08A1-0D79-5BA9398228AB}"/>
          </ac:spMkLst>
        </pc:spChg>
      </pc:sldChg>
      <pc:sldChg chg="modSp mod">
        <pc:chgData name="Wyss Alexander I.BSCINF_F21.2001" userId="170d6966-8ac9-4b71-92a0-df6827f7eb94" providerId="ADAL" clId="{B79EB9F6-F99D-4A1E-8722-6F35A5EF7460}" dt="2024-12-13T09:19:57.299" v="1009" actId="20577"/>
        <pc:sldMkLst>
          <pc:docMk/>
          <pc:sldMk cId="4177867261" sldId="265"/>
        </pc:sldMkLst>
        <pc:spChg chg="mod">
          <ac:chgData name="Wyss Alexander I.BSCINF_F21.2001" userId="170d6966-8ac9-4b71-92a0-df6827f7eb94" providerId="ADAL" clId="{B79EB9F6-F99D-4A1E-8722-6F35A5EF7460}" dt="2024-12-13T09:19:57.299" v="1009" actId="20577"/>
          <ac:spMkLst>
            <pc:docMk/>
            <pc:sldMk cId="4177867261" sldId="265"/>
            <ac:spMk id="2" creationId="{608DB57D-3C41-FD83-1EFE-A4D548A63C39}"/>
          </ac:spMkLst>
        </pc:spChg>
      </pc:sldChg>
      <pc:sldChg chg="modSp new mod">
        <pc:chgData name="Wyss Alexander I.BSCINF_F21.2001" userId="170d6966-8ac9-4b71-92a0-df6827f7eb94" providerId="ADAL" clId="{B79EB9F6-F99D-4A1E-8722-6F35A5EF7460}" dt="2024-12-13T09:18:51.992" v="966" actId="20577"/>
        <pc:sldMkLst>
          <pc:docMk/>
          <pc:sldMk cId="2697432786" sldId="266"/>
        </pc:sldMkLst>
        <pc:spChg chg="mod">
          <ac:chgData name="Wyss Alexander I.BSCINF_F21.2001" userId="170d6966-8ac9-4b71-92a0-df6827f7eb94" providerId="ADAL" clId="{B79EB9F6-F99D-4A1E-8722-6F35A5EF7460}" dt="2024-12-13T09:16:28.846" v="801" actId="20577"/>
          <ac:spMkLst>
            <pc:docMk/>
            <pc:sldMk cId="2697432786" sldId="266"/>
            <ac:spMk id="2" creationId="{88C85CFD-ABD3-DC9D-03A8-E78A6FA30A09}"/>
          </ac:spMkLst>
        </pc:spChg>
        <pc:spChg chg="mod">
          <ac:chgData name="Wyss Alexander I.BSCINF_F21.2001" userId="170d6966-8ac9-4b71-92a0-df6827f7eb94" providerId="ADAL" clId="{B79EB9F6-F99D-4A1E-8722-6F35A5EF7460}" dt="2024-12-13T09:18:51.992" v="966" actId="20577"/>
          <ac:spMkLst>
            <pc:docMk/>
            <pc:sldMk cId="2697432786" sldId="266"/>
            <ac:spMk id="3" creationId="{7E1A2F22-CB2B-AB7B-A6B9-027FDAEB5FFC}"/>
          </ac:spMkLst>
        </pc:spChg>
      </pc:sldChg>
      <pc:sldChg chg="modSp new mod">
        <pc:chgData name="Wyss Alexander I.BSCINF_F21.2001" userId="170d6966-8ac9-4b71-92a0-df6827f7eb94" providerId="ADAL" clId="{B79EB9F6-F99D-4A1E-8722-6F35A5EF7460}" dt="2024-12-13T09:23:12.397" v="1193" actId="20577"/>
        <pc:sldMkLst>
          <pc:docMk/>
          <pc:sldMk cId="2061767229" sldId="267"/>
        </pc:sldMkLst>
        <pc:spChg chg="mod">
          <ac:chgData name="Wyss Alexander I.BSCINF_F21.2001" userId="170d6966-8ac9-4b71-92a0-df6827f7eb94" providerId="ADAL" clId="{B79EB9F6-F99D-4A1E-8722-6F35A5EF7460}" dt="2024-12-13T09:18:02.597" v="859" actId="20577"/>
          <ac:spMkLst>
            <pc:docMk/>
            <pc:sldMk cId="2061767229" sldId="267"/>
            <ac:spMk id="2" creationId="{6DD19F36-F4AA-7BD9-0C0C-856FB77CE430}"/>
          </ac:spMkLst>
        </pc:spChg>
        <pc:spChg chg="mod">
          <ac:chgData name="Wyss Alexander I.BSCINF_F21.2001" userId="170d6966-8ac9-4b71-92a0-df6827f7eb94" providerId="ADAL" clId="{B79EB9F6-F99D-4A1E-8722-6F35A5EF7460}" dt="2024-12-13T09:23:12.397" v="1193" actId="20577"/>
          <ac:spMkLst>
            <pc:docMk/>
            <pc:sldMk cId="2061767229" sldId="267"/>
            <ac:spMk id="3" creationId="{1CB01EF1-AE9B-1DE1-76F3-24247030081E}"/>
          </ac:spMkLst>
        </pc:spChg>
      </pc:sldChg>
      <pc:sldChg chg="addSp delSp modSp new mod">
        <pc:chgData name="Wyss Alexander I.BSCINF_F21.2001" userId="170d6966-8ac9-4b71-92a0-df6827f7eb94" providerId="ADAL" clId="{B79EB9F6-F99D-4A1E-8722-6F35A5EF7460}" dt="2024-12-13T09:23:16.142" v="1200" actId="20577"/>
        <pc:sldMkLst>
          <pc:docMk/>
          <pc:sldMk cId="3201244514" sldId="268"/>
        </pc:sldMkLst>
        <pc:spChg chg="mod">
          <ac:chgData name="Wyss Alexander I.BSCINF_F21.2001" userId="170d6966-8ac9-4b71-92a0-df6827f7eb94" providerId="ADAL" clId="{B79EB9F6-F99D-4A1E-8722-6F35A5EF7460}" dt="2024-12-13T09:19:50.750" v="1003" actId="20577"/>
          <ac:spMkLst>
            <pc:docMk/>
            <pc:sldMk cId="3201244514" sldId="268"/>
            <ac:spMk id="2" creationId="{E0AF3507-6145-AFCE-45AE-CCD8F3EFA45B}"/>
          </ac:spMkLst>
        </pc:spChg>
        <pc:spChg chg="del">
          <ac:chgData name="Wyss Alexander I.BSCINF_F21.2001" userId="170d6966-8ac9-4b71-92a0-df6827f7eb94" providerId="ADAL" clId="{B79EB9F6-F99D-4A1E-8722-6F35A5EF7460}" dt="2024-12-13T09:20:55.960" v="1010"/>
          <ac:spMkLst>
            <pc:docMk/>
            <pc:sldMk cId="3201244514" sldId="268"/>
            <ac:spMk id="3" creationId="{42F771E8-D70F-CE4C-1FE7-DB30AB42D0CF}"/>
          </ac:spMkLst>
        </pc:spChg>
        <pc:spChg chg="add del mod">
          <ac:chgData name="Wyss Alexander I.BSCINF_F21.2001" userId="170d6966-8ac9-4b71-92a0-df6827f7eb94" providerId="ADAL" clId="{B79EB9F6-F99D-4A1E-8722-6F35A5EF7460}" dt="2024-12-13T09:20:58.074" v="1011"/>
          <ac:spMkLst>
            <pc:docMk/>
            <pc:sldMk cId="3201244514" sldId="268"/>
            <ac:spMk id="4" creationId="{5A49A2B0-3E2B-0B8C-89FB-1B40F750A571}"/>
          </ac:spMkLst>
        </pc:spChg>
        <pc:spChg chg="add del mod">
          <ac:chgData name="Wyss Alexander I.BSCINF_F21.2001" userId="170d6966-8ac9-4b71-92a0-df6827f7eb94" providerId="ADAL" clId="{B79EB9F6-F99D-4A1E-8722-6F35A5EF7460}" dt="2024-12-13T09:20:59.931" v="1012"/>
          <ac:spMkLst>
            <pc:docMk/>
            <pc:sldMk cId="3201244514" sldId="268"/>
            <ac:spMk id="5" creationId="{ED8FD98A-BEE5-2493-A193-568C05451402}"/>
          </ac:spMkLst>
        </pc:spChg>
        <pc:spChg chg="add mod">
          <ac:chgData name="Wyss Alexander I.BSCINF_F21.2001" userId="170d6966-8ac9-4b71-92a0-df6827f7eb94" providerId="ADAL" clId="{B79EB9F6-F99D-4A1E-8722-6F35A5EF7460}" dt="2024-12-13T09:23:16.142" v="1200" actId="20577"/>
          <ac:spMkLst>
            <pc:docMk/>
            <pc:sldMk cId="3201244514" sldId="268"/>
            <ac:spMk id="6" creationId="{CAD98F99-EDB2-EEAE-394E-09144F7E9429}"/>
          </ac:spMkLst>
        </pc:spChg>
      </pc:sldChg>
    </pc:docChg>
  </pc:docChgLst>
  <pc:docChgLst>
    <pc:chgData name="Wyss Alexander I.BSCINF_F21.2001" userId="S::alexander.wyss@stud.hslu.ch::170d6966-8ac9-4b71-92a0-df6827f7eb94" providerId="AD" clId="Web-{41B2F165-D2C6-2D38-CD37-1D96D8F0231E}"/>
    <pc:docChg chg="modSld">
      <pc:chgData name="Wyss Alexander I.BSCINF_F21.2001" userId="S::alexander.wyss@stud.hslu.ch::170d6966-8ac9-4b71-92a0-df6827f7eb94" providerId="AD" clId="Web-{41B2F165-D2C6-2D38-CD37-1D96D8F0231E}" dt="2024-12-13T13:20:58.597" v="5" actId="20577"/>
      <pc:docMkLst>
        <pc:docMk/>
      </pc:docMkLst>
      <pc:sldChg chg="modSp">
        <pc:chgData name="Wyss Alexander I.BSCINF_F21.2001" userId="S::alexander.wyss@stud.hslu.ch::170d6966-8ac9-4b71-92a0-df6827f7eb94" providerId="AD" clId="Web-{41B2F165-D2C6-2D38-CD37-1D96D8F0231E}" dt="2024-12-13T13:20:58.597" v="5" actId="20577"/>
        <pc:sldMkLst>
          <pc:docMk/>
          <pc:sldMk cId="698193764" sldId="258"/>
        </pc:sldMkLst>
        <pc:spChg chg="mod">
          <ac:chgData name="Wyss Alexander I.BSCINF_F21.2001" userId="S::alexander.wyss@stud.hslu.ch::170d6966-8ac9-4b71-92a0-df6827f7eb94" providerId="AD" clId="Web-{41B2F165-D2C6-2D38-CD37-1D96D8F0231E}" dt="2024-12-13T13:20:58.597" v="5" actId="20577"/>
          <ac:spMkLst>
            <pc:docMk/>
            <pc:sldMk cId="698193764" sldId="258"/>
            <ac:spMk id="2" creationId="{106E3C40-F2FC-0D3F-FB03-FB27EB5793C9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E0D568B-516C-445B-B971-8825F11666BD}" type="doc">
      <dgm:prSet loTypeId="urn:microsoft.com/office/officeart/2005/8/layout/cycle2" loCatId="cycle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07B82F31-FC63-43A7-B90B-B3E18E235333}">
      <dgm:prSet/>
      <dgm:spPr/>
      <dgm:t>
        <a:bodyPr/>
        <a:lstStyle/>
        <a:p>
          <a:r>
            <a:rPr lang="en-GB"/>
            <a:t>Record</a:t>
          </a:r>
          <a:endParaRPr lang="en-US"/>
        </a:p>
      </dgm:t>
    </dgm:pt>
    <dgm:pt modelId="{9CD53318-74D2-4E87-A658-C957F9FBBECE}" type="parTrans" cxnId="{000879C1-4B54-4114-BE61-9CD7F8E567C4}">
      <dgm:prSet/>
      <dgm:spPr/>
      <dgm:t>
        <a:bodyPr/>
        <a:lstStyle/>
        <a:p>
          <a:endParaRPr lang="en-US"/>
        </a:p>
      </dgm:t>
    </dgm:pt>
    <dgm:pt modelId="{DACDEA0B-3497-4148-910F-35EC7483699C}" type="sibTrans" cxnId="{000879C1-4B54-4114-BE61-9CD7F8E567C4}">
      <dgm:prSet/>
      <dgm:spPr/>
      <dgm:t>
        <a:bodyPr/>
        <a:lstStyle/>
        <a:p>
          <a:endParaRPr lang="en-US"/>
        </a:p>
      </dgm:t>
    </dgm:pt>
    <dgm:pt modelId="{146961EC-B554-4F28-86FA-B7B0B860C0C0}">
      <dgm:prSet/>
      <dgm:spPr/>
      <dgm:t>
        <a:bodyPr/>
        <a:lstStyle/>
        <a:p>
          <a:r>
            <a:rPr lang="en-GB"/>
            <a:t>Speech to text</a:t>
          </a:r>
          <a:endParaRPr lang="en-US"/>
        </a:p>
      </dgm:t>
    </dgm:pt>
    <dgm:pt modelId="{30224C91-5F46-4D7E-A8BB-7D26520E4D18}" type="parTrans" cxnId="{346677AB-CA2C-4EAB-9D2A-1612C414C2E0}">
      <dgm:prSet/>
      <dgm:spPr/>
      <dgm:t>
        <a:bodyPr/>
        <a:lstStyle/>
        <a:p>
          <a:endParaRPr lang="en-US"/>
        </a:p>
      </dgm:t>
    </dgm:pt>
    <dgm:pt modelId="{0A35043C-F3E8-45F3-B794-392CE1534CD4}" type="sibTrans" cxnId="{346677AB-CA2C-4EAB-9D2A-1612C414C2E0}">
      <dgm:prSet/>
      <dgm:spPr/>
      <dgm:t>
        <a:bodyPr/>
        <a:lstStyle/>
        <a:p>
          <a:endParaRPr lang="en-US"/>
        </a:p>
      </dgm:t>
    </dgm:pt>
    <dgm:pt modelId="{1AADF45A-5180-4462-89D2-9663E1E7BC28}">
      <dgm:prSet/>
      <dgm:spPr/>
      <dgm:t>
        <a:bodyPr/>
        <a:lstStyle/>
        <a:p>
          <a:r>
            <a:rPr lang="en-GB"/>
            <a:t>Prompt generation using LLM</a:t>
          </a:r>
          <a:endParaRPr lang="en-US"/>
        </a:p>
      </dgm:t>
    </dgm:pt>
    <dgm:pt modelId="{C1C99403-6084-442C-A85A-D7D881B10C20}" type="parTrans" cxnId="{0B2911C4-1417-4BFC-963A-90262FBB52CC}">
      <dgm:prSet/>
      <dgm:spPr/>
      <dgm:t>
        <a:bodyPr/>
        <a:lstStyle/>
        <a:p>
          <a:endParaRPr lang="en-US"/>
        </a:p>
      </dgm:t>
    </dgm:pt>
    <dgm:pt modelId="{F6D593A8-70B8-441C-9A95-A853619049F3}" type="sibTrans" cxnId="{0B2911C4-1417-4BFC-963A-90262FBB52CC}">
      <dgm:prSet/>
      <dgm:spPr/>
      <dgm:t>
        <a:bodyPr/>
        <a:lstStyle/>
        <a:p>
          <a:endParaRPr lang="en-US"/>
        </a:p>
      </dgm:t>
    </dgm:pt>
    <dgm:pt modelId="{D60EEB2C-03B6-406B-BE5B-D24AB8502566}">
      <dgm:prSet/>
      <dgm:spPr/>
      <dgm:t>
        <a:bodyPr/>
        <a:lstStyle/>
        <a:p>
          <a:r>
            <a:rPr lang="en-GB"/>
            <a:t>Generate Image using Prompt</a:t>
          </a:r>
          <a:endParaRPr lang="en-US"/>
        </a:p>
      </dgm:t>
    </dgm:pt>
    <dgm:pt modelId="{620A9CDF-9CE5-4341-9990-4D976831B02E}" type="parTrans" cxnId="{62A55857-1DD3-4422-A6C7-87BBC8642D6C}">
      <dgm:prSet/>
      <dgm:spPr/>
      <dgm:t>
        <a:bodyPr/>
        <a:lstStyle/>
        <a:p>
          <a:endParaRPr lang="en-US"/>
        </a:p>
      </dgm:t>
    </dgm:pt>
    <dgm:pt modelId="{1D4C358E-267D-4EBD-834D-BBEEA90E76E4}" type="sibTrans" cxnId="{62A55857-1DD3-4422-A6C7-87BBC8642D6C}">
      <dgm:prSet/>
      <dgm:spPr/>
      <dgm:t>
        <a:bodyPr/>
        <a:lstStyle/>
        <a:p>
          <a:endParaRPr lang="en-US"/>
        </a:p>
      </dgm:t>
    </dgm:pt>
    <dgm:pt modelId="{46D311DF-2001-4890-93B8-ECAD10D3686D}">
      <dgm:prSet/>
      <dgm:spPr/>
      <dgm:t>
        <a:bodyPr/>
        <a:lstStyle/>
        <a:p>
          <a:r>
            <a:rPr lang="en-GB"/>
            <a:t>Display Image</a:t>
          </a:r>
          <a:endParaRPr lang="en-US"/>
        </a:p>
      </dgm:t>
    </dgm:pt>
    <dgm:pt modelId="{CAACE03D-6020-4838-8F7C-5B54DB75EC69}" type="parTrans" cxnId="{D42A39F0-3811-4266-8273-5DC5E37F858B}">
      <dgm:prSet/>
      <dgm:spPr/>
      <dgm:t>
        <a:bodyPr/>
        <a:lstStyle/>
        <a:p>
          <a:endParaRPr lang="en-US"/>
        </a:p>
      </dgm:t>
    </dgm:pt>
    <dgm:pt modelId="{2612FEB1-DB71-4F06-AE2A-38AD00141E91}" type="sibTrans" cxnId="{D42A39F0-3811-4266-8273-5DC5E37F858B}">
      <dgm:prSet/>
      <dgm:spPr/>
      <dgm:t>
        <a:bodyPr/>
        <a:lstStyle/>
        <a:p>
          <a:endParaRPr lang="en-US"/>
        </a:p>
      </dgm:t>
    </dgm:pt>
    <dgm:pt modelId="{C5BF91FE-4A37-456A-B4A9-7F5063FF14A9}" type="pres">
      <dgm:prSet presAssocID="{4E0D568B-516C-445B-B971-8825F11666BD}" presName="cycle" presStyleCnt="0">
        <dgm:presLayoutVars>
          <dgm:dir/>
          <dgm:resizeHandles val="exact"/>
        </dgm:presLayoutVars>
      </dgm:prSet>
      <dgm:spPr/>
    </dgm:pt>
    <dgm:pt modelId="{6AC88C61-9C24-4050-9C4A-CB3CED08640A}" type="pres">
      <dgm:prSet presAssocID="{07B82F31-FC63-43A7-B90B-B3E18E235333}" presName="node" presStyleLbl="node1" presStyleIdx="0" presStyleCnt="5">
        <dgm:presLayoutVars>
          <dgm:bulletEnabled val="1"/>
        </dgm:presLayoutVars>
      </dgm:prSet>
      <dgm:spPr/>
    </dgm:pt>
    <dgm:pt modelId="{6AB07B0F-FB1B-489B-8158-85816704A6A1}" type="pres">
      <dgm:prSet presAssocID="{DACDEA0B-3497-4148-910F-35EC7483699C}" presName="sibTrans" presStyleLbl="sibTrans2D1" presStyleIdx="0" presStyleCnt="5"/>
      <dgm:spPr/>
    </dgm:pt>
    <dgm:pt modelId="{411254BA-39D3-408B-A505-96CD3287DA0F}" type="pres">
      <dgm:prSet presAssocID="{DACDEA0B-3497-4148-910F-35EC7483699C}" presName="connectorText" presStyleLbl="sibTrans2D1" presStyleIdx="0" presStyleCnt="5"/>
      <dgm:spPr/>
    </dgm:pt>
    <dgm:pt modelId="{115490D6-6B1F-4E04-A89A-6384414B3FE5}" type="pres">
      <dgm:prSet presAssocID="{146961EC-B554-4F28-86FA-B7B0B860C0C0}" presName="node" presStyleLbl="node1" presStyleIdx="1" presStyleCnt="5">
        <dgm:presLayoutVars>
          <dgm:bulletEnabled val="1"/>
        </dgm:presLayoutVars>
      </dgm:prSet>
      <dgm:spPr/>
    </dgm:pt>
    <dgm:pt modelId="{EDEF1257-45B6-45D6-A545-2568FA9FE8D3}" type="pres">
      <dgm:prSet presAssocID="{0A35043C-F3E8-45F3-B794-392CE1534CD4}" presName="sibTrans" presStyleLbl="sibTrans2D1" presStyleIdx="1" presStyleCnt="5"/>
      <dgm:spPr/>
    </dgm:pt>
    <dgm:pt modelId="{30163691-7DBE-4FCB-8F6F-5D3BAC08AA57}" type="pres">
      <dgm:prSet presAssocID="{0A35043C-F3E8-45F3-B794-392CE1534CD4}" presName="connectorText" presStyleLbl="sibTrans2D1" presStyleIdx="1" presStyleCnt="5"/>
      <dgm:spPr/>
    </dgm:pt>
    <dgm:pt modelId="{7E22121A-4D49-4217-A88E-C5C6838D1E29}" type="pres">
      <dgm:prSet presAssocID="{1AADF45A-5180-4462-89D2-9663E1E7BC28}" presName="node" presStyleLbl="node1" presStyleIdx="2" presStyleCnt="5">
        <dgm:presLayoutVars>
          <dgm:bulletEnabled val="1"/>
        </dgm:presLayoutVars>
      </dgm:prSet>
      <dgm:spPr/>
    </dgm:pt>
    <dgm:pt modelId="{4FF9CE5E-389A-47F0-BA3E-CC81E480A7CB}" type="pres">
      <dgm:prSet presAssocID="{F6D593A8-70B8-441C-9A95-A853619049F3}" presName="sibTrans" presStyleLbl="sibTrans2D1" presStyleIdx="2" presStyleCnt="5"/>
      <dgm:spPr/>
    </dgm:pt>
    <dgm:pt modelId="{463FF925-E8D1-4F1D-A3F3-44C5563769B2}" type="pres">
      <dgm:prSet presAssocID="{F6D593A8-70B8-441C-9A95-A853619049F3}" presName="connectorText" presStyleLbl="sibTrans2D1" presStyleIdx="2" presStyleCnt="5"/>
      <dgm:spPr/>
    </dgm:pt>
    <dgm:pt modelId="{CD34FB27-EB4E-466B-91EA-5DFD2549C880}" type="pres">
      <dgm:prSet presAssocID="{D60EEB2C-03B6-406B-BE5B-D24AB8502566}" presName="node" presStyleLbl="node1" presStyleIdx="3" presStyleCnt="5">
        <dgm:presLayoutVars>
          <dgm:bulletEnabled val="1"/>
        </dgm:presLayoutVars>
      </dgm:prSet>
      <dgm:spPr/>
    </dgm:pt>
    <dgm:pt modelId="{2140D529-2BD2-48A3-B686-6144ADF9826A}" type="pres">
      <dgm:prSet presAssocID="{1D4C358E-267D-4EBD-834D-BBEEA90E76E4}" presName="sibTrans" presStyleLbl="sibTrans2D1" presStyleIdx="3" presStyleCnt="5"/>
      <dgm:spPr/>
    </dgm:pt>
    <dgm:pt modelId="{2641BBD6-3212-4D26-9CAE-460F22FCA40D}" type="pres">
      <dgm:prSet presAssocID="{1D4C358E-267D-4EBD-834D-BBEEA90E76E4}" presName="connectorText" presStyleLbl="sibTrans2D1" presStyleIdx="3" presStyleCnt="5"/>
      <dgm:spPr/>
    </dgm:pt>
    <dgm:pt modelId="{998899AA-9F7D-4D7A-846A-F3BC244CD96B}" type="pres">
      <dgm:prSet presAssocID="{46D311DF-2001-4890-93B8-ECAD10D3686D}" presName="node" presStyleLbl="node1" presStyleIdx="4" presStyleCnt="5">
        <dgm:presLayoutVars>
          <dgm:bulletEnabled val="1"/>
        </dgm:presLayoutVars>
      </dgm:prSet>
      <dgm:spPr/>
    </dgm:pt>
    <dgm:pt modelId="{77244BCD-08CF-4507-AFF7-719744E331B4}" type="pres">
      <dgm:prSet presAssocID="{2612FEB1-DB71-4F06-AE2A-38AD00141E91}" presName="sibTrans" presStyleLbl="sibTrans2D1" presStyleIdx="4" presStyleCnt="5"/>
      <dgm:spPr/>
    </dgm:pt>
    <dgm:pt modelId="{BA5F6C0E-BA94-44EF-910C-6EA16927FBB2}" type="pres">
      <dgm:prSet presAssocID="{2612FEB1-DB71-4F06-AE2A-38AD00141E91}" presName="connectorText" presStyleLbl="sibTrans2D1" presStyleIdx="4" presStyleCnt="5"/>
      <dgm:spPr/>
    </dgm:pt>
  </dgm:ptLst>
  <dgm:cxnLst>
    <dgm:cxn modelId="{368EEC07-2953-4B8C-9839-0EF41670FACF}" type="presOf" srcId="{2612FEB1-DB71-4F06-AE2A-38AD00141E91}" destId="{77244BCD-08CF-4507-AFF7-719744E331B4}" srcOrd="0" destOrd="0" presId="urn:microsoft.com/office/officeart/2005/8/layout/cycle2"/>
    <dgm:cxn modelId="{0D5DA508-6211-40F3-85DF-0424AA7F6FD4}" type="presOf" srcId="{2612FEB1-DB71-4F06-AE2A-38AD00141E91}" destId="{BA5F6C0E-BA94-44EF-910C-6EA16927FBB2}" srcOrd="1" destOrd="0" presId="urn:microsoft.com/office/officeart/2005/8/layout/cycle2"/>
    <dgm:cxn modelId="{B1AC7D10-FDF4-4991-A9D9-3DF46094D96A}" type="presOf" srcId="{4E0D568B-516C-445B-B971-8825F11666BD}" destId="{C5BF91FE-4A37-456A-B4A9-7F5063FF14A9}" srcOrd="0" destOrd="0" presId="urn:microsoft.com/office/officeart/2005/8/layout/cycle2"/>
    <dgm:cxn modelId="{25B12F25-0891-43E2-9C36-CED3F18E906F}" type="presOf" srcId="{F6D593A8-70B8-441C-9A95-A853619049F3}" destId="{4FF9CE5E-389A-47F0-BA3E-CC81E480A7CB}" srcOrd="0" destOrd="0" presId="urn:microsoft.com/office/officeart/2005/8/layout/cycle2"/>
    <dgm:cxn modelId="{DDEC0F46-390F-4B16-A289-CF7F2D7D7A2B}" type="presOf" srcId="{1AADF45A-5180-4462-89D2-9663E1E7BC28}" destId="{7E22121A-4D49-4217-A88E-C5C6838D1E29}" srcOrd="0" destOrd="0" presId="urn:microsoft.com/office/officeart/2005/8/layout/cycle2"/>
    <dgm:cxn modelId="{010F4371-73AE-484C-AE64-538ED3E6CB52}" type="presOf" srcId="{0A35043C-F3E8-45F3-B794-392CE1534CD4}" destId="{30163691-7DBE-4FCB-8F6F-5D3BAC08AA57}" srcOrd="1" destOrd="0" presId="urn:microsoft.com/office/officeart/2005/8/layout/cycle2"/>
    <dgm:cxn modelId="{62A55857-1DD3-4422-A6C7-87BBC8642D6C}" srcId="{4E0D568B-516C-445B-B971-8825F11666BD}" destId="{D60EEB2C-03B6-406B-BE5B-D24AB8502566}" srcOrd="3" destOrd="0" parTransId="{620A9CDF-9CE5-4341-9990-4D976831B02E}" sibTransId="{1D4C358E-267D-4EBD-834D-BBEEA90E76E4}"/>
    <dgm:cxn modelId="{8034685A-59CD-445B-97A1-E50955FC4E2F}" type="presOf" srcId="{0A35043C-F3E8-45F3-B794-392CE1534CD4}" destId="{EDEF1257-45B6-45D6-A545-2568FA9FE8D3}" srcOrd="0" destOrd="0" presId="urn:microsoft.com/office/officeart/2005/8/layout/cycle2"/>
    <dgm:cxn modelId="{1245B57C-F553-4CCE-B976-EC23363C9DA3}" type="presOf" srcId="{1D4C358E-267D-4EBD-834D-BBEEA90E76E4}" destId="{2641BBD6-3212-4D26-9CAE-460F22FCA40D}" srcOrd="1" destOrd="0" presId="urn:microsoft.com/office/officeart/2005/8/layout/cycle2"/>
    <dgm:cxn modelId="{CE816B8A-C68F-42E4-9666-108BE0895682}" type="presOf" srcId="{D60EEB2C-03B6-406B-BE5B-D24AB8502566}" destId="{CD34FB27-EB4E-466B-91EA-5DFD2549C880}" srcOrd="0" destOrd="0" presId="urn:microsoft.com/office/officeart/2005/8/layout/cycle2"/>
    <dgm:cxn modelId="{346677AB-CA2C-4EAB-9D2A-1612C414C2E0}" srcId="{4E0D568B-516C-445B-B971-8825F11666BD}" destId="{146961EC-B554-4F28-86FA-B7B0B860C0C0}" srcOrd="1" destOrd="0" parTransId="{30224C91-5F46-4D7E-A8BB-7D26520E4D18}" sibTransId="{0A35043C-F3E8-45F3-B794-392CE1534CD4}"/>
    <dgm:cxn modelId="{B37C22BE-7998-474F-B2F2-9F5AF400F4BF}" type="presOf" srcId="{146961EC-B554-4F28-86FA-B7B0B860C0C0}" destId="{115490D6-6B1F-4E04-A89A-6384414B3FE5}" srcOrd="0" destOrd="0" presId="urn:microsoft.com/office/officeart/2005/8/layout/cycle2"/>
    <dgm:cxn modelId="{67439BBE-59A9-4640-8682-72D069107A1F}" type="presOf" srcId="{46D311DF-2001-4890-93B8-ECAD10D3686D}" destId="{998899AA-9F7D-4D7A-846A-F3BC244CD96B}" srcOrd="0" destOrd="0" presId="urn:microsoft.com/office/officeart/2005/8/layout/cycle2"/>
    <dgm:cxn modelId="{000879C1-4B54-4114-BE61-9CD7F8E567C4}" srcId="{4E0D568B-516C-445B-B971-8825F11666BD}" destId="{07B82F31-FC63-43A7-B90B-B3E18E235333}" srcOrd="0" destOrd="0" parTransId="{9CD53318-74D2-4E87-A658-C957F9FBBECE}" sibTransId="{DACDEA0B-3497-4148-910F-35EC7483699C}"/>
    <dgm:cxn modelId="{0B2911C4-1417-4BFC-963A-90262FBB52CC}" srcId="{4E0D568B-516C-445B-B971-8825F11666BD}" destId="{1AADF45A-5180-4462-89D2-9663E1E7BC28}" srcOrd="2" destOrd="0" parTransId="{C1C99403-6084-442C-A85A-D7D881B10C20}" sibTransId="{F6D593A8-70B8-441C-9A95-A853619049F3}"/>
    <dgm:cxn modelId="{DC00A6CC-C452-4E47-8752-E31117F3F69D}" type="presOf" srcId="{DACDEA0B-3497-4148-910F-35EC7483699C}" destId="{6AB07B0F-FB1B-489B-8158-85816704A6A1}" srcOrd="0" destOrd="0" presId="urn:microsoft.com/office/officeart/2005/8/layout/cycle2"/>
    <dgm:cxn modelId="{0BBBF4CF-ACAC-42D9-93E5-1CFFFAE23245}" type="presOf" srcId="{F6D593A8-70B8-441C-9A95-A853619049F3}" destId="{463FF925-E8D1-4F1D-A3F3-44C5563769B2}" srcOrd="1" destOrd="0" presId="urn:microsoft.com/office/officeart/2005/8/layout/cycle2"/>
    <dgm:cxn modelId="{CC9C3AEF-0D7F-456B-B1B4-C74FCDD73437}" type="presOf" srcId="{07B82F31-FC63-43A7-B90B-B3E18E235333}" destId="{6AC88C61-9C24-4050-9C4A-CB3CED08640A}" srcOrd="0" destOrd="0" presId="urn:microsoft.com/office/officeart/2005/8/layout/cycle2"/>
    <dgm:cxn modelId="{D42A39F0-3811-4266-8273-5DC5E37F858B}" srcId="{4E0D568B-516C-445B-B971-8825F11666BD}" destId="{46D311DF-2001-4890-93B8-ECAD10D3686D}" srcOrd="4" destOrd="0" parTransId="{CAACE03D-6020-4838-8F7C-5B54DB75EC69}" sibTransId="{2612FEB1-DB71-4F06-AE2A-38AD00141E91}"/>
    <dgm:cxn modelId="{A21233F6-A17A-4523-B3AB-CE745037C07E}" type="presOf" srcId="{1D4C358E-267D-4EBD-834D-BBEEA90E76E4}" destId="{2140D529-2BD2-48A3-B686-6144ADF9826A}" srcOrd="0" destOrd="0" presId="urn:microsoft.com/office/officeart/2005/8/layout/cycle2"/>
    <dgm:cxn modelId="{DE4273FC-CB03-4059-8E33-F29750E3210E}" type="presOf" srcId="{DACDEA0B-3497-4148-910F-35EC7483699C}" destId="{411254BA-39D3-408B-A505-96CD3287DA0F}" srcOrd="1" destOrd="0" presId="urn:microsoft.com/office/officeart/2005/8/layout/cycle2"/>
    <dgm:cxn modelId="{0CC879F7-EE59-4504-A928-E914D7442F84}" type="presParOf" srcId="{C5BF91FE-4A37-456A-B4A9-7F5063FF14A9}" destId="{6AC88C61-9C24-4050-9C4A-CB3CED08640A}" srcOrd="0" destOrd="0" presId="urn:microsoft.com/office/officeart/2005/8/layout/cycle2"/>
    <dgm:cxn modelId="{56615C74-0E5A-4184-A689-8190BB3EFD95}" type="presParOf" srcId="{C5BF91FE-4A37-456A-B4A9-7F5063FF14A9}" destId="{6AB07B0F-FB1B-489B-8158-85816704A6A1}" srcOrd="1" destOrd="0" presId="urn:microsoft.com/office/officeart/2005/8/layout/cycle2"/>
    <dgm:cxn modelId="{2713B366-BE23-43E5-B665-49AAE1E83C68}" type="presParOf" srcId="{6AB07B0F-FB1B-489B-8158-85816704A6A1}" destId="{411254BA-39D3-408B-A505-96CD3287DA0F}" srcOrd="0" destOrd="0" presId="urn:microsoft.com/office/officeart/2005/8/layout/cycle2"/>
    <dgm:cxn modelId="{F8A7556D-5A83-47E3-83D7-0AD55E24D8AF}" type="presParOf" srcId="{C5BF91FE-4A37-456A-B4A9-7F5063FF14A9}" destId="{115490D6-6B1F-4E04-A89A-6384414B3FE5}" srcOrd="2" destOrd="0" presId="urn:microsoft.com/office/officeart/2005/8/layout/cycle2"/>
    <dgm:cxn modelId="{F50858DF-9AE6-42E5-9006-B0732C0377CF}" type="presParOf" srcId="{C5BF91FE-4A37-456A-B4A9-7F5063FF14A9}" destId="{EDEF1257-45B6-45D6-A545-2568FA9FE8D3}" srcOrd="3" destOrd="0" presId="urn:microsoft.com/office/officeart/2005/8/layout/cycle2"/>
    <dgm:cxn modelId="{8EEFD863-4B4E-43EF-AF10-BCF994D50B2B}" type="presParOf" srcId="{EDEF1257-45B6-45D6-A545-2568FA9FE8D3}" destId="{30163691-7DBE-4FCB-8F6F-5D3BAC08AA57}" srcOrd="0" destOrd="0" presId="urn:microsoft.com/office/officeart/2005/8/layout/cycle2"/>
    <dgm:cxn modelId="{123F9249-2CF4-49D7-9088-607739303BE4}" type="presParOf" srcId="{C5BF91FE-4A37-456A-B4A9-7F5063FF14A9}" destId="{7E22121A-4D49-4217-A88E-C5C6838D1E29}" srcOrd="4" destOrd="0" presId="urn:microsoft.com/office/officeart/2005/8/layout/cycle2"/>
    <dgm:cxn modelId="{86523F24-37D1-4C9B-B394-81CCE9D79F06}" type="presParOf" srcId="{C5BF91FE-4A37-456A-B4A9-7F5063FF14A9}" destId="{4FF9CE5E-389A-47F0-BA3E-CC81E480A7CB}" srcOrd="5" destOrd="0" presId="urn:microsoft.com/office/officeart/2005/8/layout/cycle2"/>
    <dgm:cxn modelId="{5BD00077-CF71-434C-9512-3A987238ABB0}" type="presParOf" srcId="{4FF9CE5E-389A-47F0-BA3E-CC81E480A7CB}" destId="{463FF925-E8D1-4F1D-A3F3-44C5563769B2}" srcOrd="0" destOrd="0" presId="urn:microsoft.com/office/officeart/2005/8/layout/cycle2"/>
    <dgm:cxn modelId="{7CA4CAD5-A670-4BBE-8208-3870F32C9448}" type="presParOf" srcId="{C5BF91FE-4A37-456A-B4A9-7F5063FF14A9}" destId="{CD34FB27-EB4E-466B-91EA-5DFD2549C880}" srcOrd="6" destOrd="0" presId="urn:microsoft.com/office/officeart/2005/8/layout/cycle2"/>
    <dgm:cxn modelId="{2ED5B3E3-8587-4811-8FE4-FA16A431AB6D}" type="presParOf" srcId="{C5BF91FE-4A37-456A-B4A9-7F5063FF14A9}" destId="{2140D529-2BD2-48A3-B686-6144ADF9826A}" srcOrd="7" destOrd="0" presId="urn:microsoft.com/office/officeart/2005/8/layout/cycle2"/>
    <dgm:cxn modelId="{B2024BCC-D3D5-4415-A4A2-FB6CA55C09F7}" type="presParOf" srcId="{2140D529-2BD2-48A3-B686-6144ADF9826A}" destId="{2641BBD6-3212-4D26-9CAE-460F22FCA40D}" srcOrd="0" destOrd="0" presId="urn:microsoft.com/office/officeart/2005/8/layout/cycle2"/>
    <dgm:cxn modelId="{407DDDA2-1859-4917-9C6B-9E38E8076FAD}" type="presParOf" srcId="{C5BF91FE-4A37-456A-B4A9-7F5063FF14A9}" destId="{998899AA-9F7D-4D7A-846A-F3BC244CD96B}" srcOrd="8" destOrd="0" presId="urn:microsoft.com/office/officeart/2005/8/layout/cycle2"/>
    <dgm:cxn modelId="{7DD4A52D-2F55-442C-81C6-03CE146A8717}" type="presParOf" srcId="{C5BF91FE-4A37-456A-B4A9-7F5063FF14A9}" destId="{77244BCD-08CF-4507-AFF7-719744E331B4}" srcOrd="9" destOrd="0" presId="urn:microsoft.com/office/officeart/2005/8/layout/cycle2"/>
    <dgm:cxn modelId="{78370C0B-66E7-46ED-A81A-821C8C7A0E0F}" type="presParOf" srcId="{77244BCD-08CF-4507-AFF7-719744E331B4}" destId="{BA5F6C0E-BA94-44EF-910C-6EA16927FBB2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C88C61-9C24-4050-9C4A-CB3CED08640A}">
      <dsp:nvSpPr>
        <dsp:cNvPr id="0" name=""/>
        <dsp:cNvSpPr/>
      </dsp:nvSpPr>
      <dsp:spPr>
        <a:xfrm>
          <a:off x="1781584" y="47597"/>
          <a:ext cx="1466031" cy="146603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/>
            <a:t>Record</a:t>
          </a:r>
          <a:endParaRPr lang="en-US" sz="1700" kern="1200"/>
        </a:p>
      </dsp:txBody>
      <dsp:txXfrm>
        <a:off x="1996279" y="262292"/>
        <a:ext cx="1036641" cy="1036641"/>
      </dsp:txXfrm>
    </dsp:sp>
    <dsp:sp modelId="{6AB07B0F-FB1B-489B-8158-85816704A6A1}">
      <dsp:nvSpPr>
        <dsp:cNvPr id="0" name=""/>
        <dsp:cNvSpPr/>
      </dsp:nvSpPr>
      <dsp:spPr>
        <a:xfrm rot="2160000">
          <a:off x="3201204" y="1173524"/>
          <a:ext cx="389395" cy="49478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3212359" y="1238149"/>
        <a:ext cx="272577" cy="296871"/>
      </dsp:txXfrm>
    </dsp:sp>
    <dsp:sp modelId="{115490D6-6B1F-4E04-A89A-6384414B3FE5}">
      <dsp:nvSpPr>
        <dsp:cNvPr id="0" name=""/>
        <dsp:cNvSpPr/>
      </dsp:nvSpPr>
      <dsp:spPr>
        <a:xfrm>
          <a:off x="3562020" y="1341160"/>
          <a:ext cx="1466031" cy="146603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/>
            <a:t>Speech to text</a:t>
          </a:r>
          <a:endParaRPr lang="en-US" sz="1700" kern="1200"/>
        </a:p>
      </dsp:txBody>
      <dsp:txXfrm>
        <a:off x="3776715" y="1555855"/>
        <a:ext cx="1036641" cy="1036641"/>
      </dsp:txXfrm>
    </dsp:sp>
    <dsp:sp modelId="{EDEF1257-45B6-45D6-A545-2568FA9FE8D3}">
      <dsp:nvSpPr>
        <dsp:cNvPr id="0" name=""/>
        <dsp:cNvSpPr/>
      </dsp:nvSpPr>
      <dsp:spPr>
        <a:xfrm rot="6480000">
          <a:off x="3763710" y="2862816"/>
          <a:ext cx="389395" cy="49478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 rot="10800000">
        <a:off x="3840168" y="2906223"/>
        <a:ext cx="272577" cy="296871"/>
      </dsp:txXfrm>
    </dsp:sp>
    <dsp:sp modelId="{7E22121A-4D49-4217-A88E-C5C6838D1E29}">
      <dsp:nvSpPr>
        <dsp:cNvPr id="0" name=""/>
        <dsp:cNvSpPr/>
      </dsp:nvSpPr>
      <dsp:spPr>
        <a:xfrm>
          <a:off x="2881954" y="3434188"/>
          <a:ext cx="1466031" cy="146603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/>
            <a:t>Prompt generation using LLM</a:t>
          </a:r>
          <a:endParaRPr lang="en-US" sz="1700" kern="1200"/>
        </a:p>
      </dsp:txBody>
      <dsp:txXfrm>
        <a:off x="3096649" y="3648883"/>
        <a:ext cx="1036641" cy="1036641"/>
      </dsp:txXfrm>
    </dsp:sp>
    <dsp:sp modelId="{4FF9CE5E-389A-47F0-BA3E-CC81E480A7CB}">
      <dsp:nvSpPr>
        <dsp:cNvPr id="0" name=""/>
        <dsp:cNvSpPr/>
      </dsp:nvSpPr>
      <dsp:spPr>
        <a:xfrm rot="10800000">
          <a:off x="2330922" y="3919811"/>
          <a:ext cx="389395" cy="49478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 rot="10800000">
        <a:off x="2447740" y="4018768"/>
        <a:ext cx="272577" cy="296871"/>
      </dsp:txXfrm>
    </dsp:sp>
    <dsp:sp modelId="{CD34FB27-EB4E-466B-91EA-5DFD2549C880}">
      <dsp:nvSpPr>
        <dsp:cNvPr id="0" name=""/>
        <dsp:cNvSpPr/>
      </dsp:nvSpPr>
      <dsp:spPr>
        <a:xfrm>
          <a:off x="681214" y="3434188"/>
          <a:ext cx="1466031" cy="146603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/>
            <a:t>Generate Image using Prompt</a:t>
          </a:r>
          <a:endParaRPr lang="en-US" sz="1700" kern="1200"/>
        </a:p>
      </dsp:txBody>
      <dsp:txXfrm>
        <a:off x="895909" y="3648883"/>
        <a:ext cx="1036641" cy="1036641"/>
      </dsp:txXfrm>
    </dsp:sp>
    <dsp:sp modelId="{2140D529-2BD2-48A3-B686-6144ADF9826A}">
      <dsp:nvSpPr>
        <dsp:cNvPr id="0" name=""/>
        <dsp:cNvSpPr/>
      </dsp:nvSpPr>
      <dsp:spPr>
        <a:xfrm rot="15120000">
          <a:off x="882904" y="2883778"/>
          <a:ext cx="389395" cy="49478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 rot="10800000">
        <a:off x="959362" y="3038285"/>
        <a:ext cx="272577" cy="296871"/>
      </dsp:txXfrm>
    </dsp:sp>
    <dsp:sp modelId="{998899AA-9F7D-4D7A-846A-F3BC244CD96B}">
      <dsp:nvSpPr>
        <dsp:cNvPr id="0" name=""/>
        <dsp:cNvSpPr/>
      </dsp:nvSpPr>
      <dsp:spPr>
        <a:xfrm>
          <a:off x="1148" y="1341160"/>
          <a:ext cx="1466031" cy="146603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/>
            <a:t>Display Image</a:t>
          </a:r>
          <a:endParaRPr lang="en-US" sz="1700" kern="1200"/>
        </a:p>
      </dsp:txBody>
      <dsp:txXfrm>
        <a:off x="215843" y="1555855"/>
        <a:ext cx="1036641" cy="1036641"/>
      </dsp:txXfrm>
    </dsp:sp>
    <dsp:sp modelId="{77244BCD-08CF-4507-AFF7-719744E331B4}">
      <dsp:nvSpPr>
        <dsp:cNvPr id="0" name=""/>
        <dsp:cNvSpPr/>
      </dsp:nvSpPr>
      <dsp:spPr>
        <a:xfrm rot="19440000">
          <a:off x="1420768" y="1186479"/>
          <a:ext cx="389395" cy="49478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1431923" y="1319768"/>
        <a:ext cx="272577" cy="29687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13.12.2024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431669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13.12.2024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992067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13.12.2024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099589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13.12.2024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332005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13.12.2024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355856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13.12.2024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429017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13.12.2024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240840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13.12.2024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402064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13.12.2024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876928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13.12.2024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538832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13.12.2024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098887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3EB3054-B75A-4BD7-8B3E-8DC0F614FAF3}" type="datetimeFigureOut">
              <a:rPr lang="de-DE" smtClean="0"/>
              <a:t>13.12.2024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47254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.png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openxmlformats.org/officeDocument/2006/relationships/image" Target="../media/image2.jpeg"/><Relationship Id="rId9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F0006-68BB-BBF7-C27C-2F7D452319C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/>
              <a:t>DND Live Image Generator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AF087C-DF95-D77B-C90F-4AAF7956A82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CH"/>
              <a:t>DIGCRE</a:t>
            </a:r>
          </a:p>
          <a:p>
            <a:r>
              <a:rPr lang="de-CH"/>
              <a:t>Cyrill Tschopp / Alexander Wyss</a:t>
            </a:r>
          </a:p>
        </p:txBody>
      </p:sp>
    </p:spTree>
    <p:extLst>
      <p:ext uri="{BB962C8B-B14F-4D97-AF65-F5344CB8AC3E}">
        <p14:creationId xmlns:p14="http://schemas.microsoft.com/office/powerpoint/2010/main" val="27255301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fik 2" descr="Ein Bild, das Höhle, Dunkelheit, Kunst, Schwarzweiß enthält.&#10;&#10;Beschreibung automatisch generiert.">
            <a:extLst>
              <a:ext uri="{FF2B5EF4-FFF2-40B4-BE49-F238E27FC236}">
                <a16:creationId xmlns:a16="http://schemas.microsoft.com/office/drawing/2014/main" id="{ACD455E9-DF26-815E-518A-8BE3484CBF1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5882" b="-1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AF3507-6145-AFCE-45AE-CCD8F3EFA4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1610" y="365125"/>
            <a:ext cx="3822189" cy="1899912"/>
          </a:xfrm>
        </p:spPr>
        <p:txBody>
          <a:bodyPr>
            <a:normAutofit/>
          </a:bodyPr>
          <a:lstStyle/>
          <a:p>
            <a:r>
              <a:rPr lang="de-CH" sz="4000"/>
              <a:t>Image Generation</a:t>
            </a:r>
          </a:p>
        </p:txBody>
      </p:sp>
      <p:sp>
        <p:nvSpPr>
          <p:cNvPr id="6" name="AutoShape 6">
            <a:extLst>
              <a:ext uri="{FF2B5EF4-FFF2-40B4-BE49-F238E27FC236}">
                <a16:creationId xmlns:a16="http://schemas.microsoft.com/office/drawing/2014/main" id="{CAD98F99-EDB2-EEAE-394E-09144F7E9429}"/>
              </a:ext>
            </a:extLst>
          </p:cNvPr>
          <p:cNvSpPr>
            <a:spLocks noGrp="1" noChangeAspect="1" noChangeArrowheads="1"/>
          </p:cNvSpPr>
          <p:nvPr>
            <p:ph idx="1"/>
          </p:nvPr>
        </p:nvSpPr>
        <p:spPr bwMode="auto">
          <a:xfrm>
            <a:off x="7531610" y="2434201"/>
            <a:ext cx="3822189" cy="374276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r>
              <a:rPr lang="en-GB" sz="2000"/>
              <a:t>black-forest-labs/flux-1.1-pro-ultra</a:t>
            </a:r>
          </a:p>
          <a:p>
            <a:pPr lvl="1"/>
            <a:r>
              <a:rPr lang="en-GB" sz="2000"/>
              <a:t>Using Replicate</a:t>
            </a:r>
          </a:p>
          <a:p>
            <a:r>
              <a:rPr lang="en-GB" sz="2000"/>
              <a:t>Prompt from LLM</a:t>
            </a:r>
          </a:p>
          <a:p>
            <a:r>
              <a:rPr lang="en-GB" sz="2000"/>
              <a:t>Consistent Characters using fixed seed</a:t>
            </a:r>
          </a:p>
          <a:p>
            <a:r>
              <a:rPr lang="en-GB" sz="2000"/>
              <a:t>NSFW Filter Problems</a:t>
            </a:r>
          </a:p>
          <a:p>
            <a:endParaRPr lang="en-GB" sz="2000"/>
          </a:p>
          <a:p>
            <a:pPr lvl="1"/>
            <a:endParaRPr lang="en-GB" sz="2000"/>
          </a:p>
        </p:txBody>
      </p:sp>
    </p:spTree>
    <p:extLst>
      <p:ext uri="{BB962C8B-B14F-4D97-AF65-F5344CB8AC3E}">
        <p14:creationId xmlns:p14="http://schemas.microsoft.com/office/powerpoint/2010/main" val="32012445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fik 3" descr="Ein Bild, das Anime, Fiktion, Digitale Kunst, PC-Spiel enthält.&#10;&#10;Beschreibung automatisch generiert.">
            <a:extLst>
              <a:ext uri="{FF2B5EF4-FFF2-40B4-BE49-F238E27FC236}">
                <a16:creationId xmlns:a16="http://schemas.microsoft.com/office/drawing/2014/main" id="{B3AEFBDF-A524-8286-C625-953BCA32A10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884" r="-1" b="-1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C85CFD-ABD3-DC9D-03A8-E78A6FA30A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1610" y="365125"/>
            <a:ext cx="3822189" cy="1899912"/>
          </a:xfrm>
        </p:spPr>
        <p:txBody>
          <a:bodyPr>
            <a:normAutofit/>
          </a:bodyPr>
          <a:lstStyle/>
          <a:p>
            <a:r>
              <a:rPr lang="de-CH" sz="4000"/>
              <a:t>Display Image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1A2F22-CB2B-AB7B-A6B9-027FDAEB5F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1610" y="2434201"/>
            <a:ext cx="3822189" cy="3742762"/>
          </a:xfrm>
        </p:spPr>
        <p:txBody>
          <a:bodyPr>
            <a:normAutofit/>
          </a:bodyPr>
          <a:lstStyle/>
          <a:p>
            <a:r>
              <a:rPr lang="en-GB" sz="2000"/>
              <a:t>Show Image in Discord Chat</a:t>
            </a:r>
          </a:p>
          <a:p>
            <a:pPr lvl="1"/>
            <a:r>
              <a:rPr lang="en-GB" sz="2000"/>
              <a:t>Work in Progress</a:t>
            </a:r>
          </a:p>
          <a:p>
            <a:r>
              <a:rPr lang="en-GB" sz="2000"/>
              <a:t>Currently: saved to file</a:t>
            </a:r>
          </a:p>
        </p:txBody>
      </p:sp>
    </p:spTree>
    <p:extLst>
      <p:ext uri="{BB962C8B-B14F-4D97-AF65-F5344CB8AC3E}">
        <p14:creationId xmlns:p14="http://schemas.microsoft.com/office/powerpoint/2010/main" val="26974327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fik 3" descr="Ein Bild, das Mond, Weltraum, Stern enthält.&#10;&#10;Beschreibung automatisch generiert.">
            <a:extLst>
              <a:ext uri="{FF2B5EF4-FFF2-40B4-BE49-F238E27FC236}">
                <a16:creationId xmlns:a16="http://schemas.microsoft.com/office/drawing/2014/main" id="{EDB9FE6B-9A61-950C-DD41-6BB41794DAA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957" r="3925" b="-1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D19F36-F4AA-7BD9-0C0C-856FB77CE4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1610" y="365125"/>
            <a:ext cx="3822189" cy="1899912"/>
          </a:xfrm>
        </p:spPr>
        <p:txBody>
          <a:bodyPr>
            <a:normAutofit/>
          </a:bodyPr>
          <a:lstStyle/>
          <a:p>
            <a:r>
              <a:rPr lang="de-CH" sz="4000"/>
              <a:t>Outlook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B01EF1-AE9B-1DE1-76F3-2424703008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1610" y="2434201"/>
            <a:ext cx="3822189" cy="374276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 sz="2000"/>
              <a:t>Implement Displaying Image</a:t>
            </a:r>
          </a:p>
          <a:p>
            <a:r>
              <a:rPr lang="en-GB" sz="2000"/>
              <a:t>Circumvent NSFW Filter</a:t>
            </a:r>
          </a:p>
          <a:p>
            <a:r>
              <a:rPr lang="en-GB" sz="2000"/>
              <a:t>Improve character continuity</a:t>
            </a:r>
          </a:p>
          <a:p>
            <a:pPr marL="0" indent="0">
              <a:buNone/>
            </a:pPr>
            <a:r>
              <a:rPr lang="en-GB" sz="2000"/>
              <a:t>Out of scope</a:t>
            </a:r>
          </a:p>
          <a:p>
            <a:r>
              <a:rPr lang="en-GB" sz="2000"/>
              <a:t>Port to Tabletop</a:t>
            </a:r>
          </a:p>
          <a:p>
            <a:pPr marL="0" indent="0">
              <a:buNone/>
            </a:pPr>
            <a:endParaRPr lang="en-GB" sz="2000"/>
          </a:p>
        </p:txBody>
      </p:sp>
    </p:spTree>
    <p:extLst>
      <p:ext uri="{BB962C8B-B14F-4D97-AF65-F5344CB8AC3E}">
        <p14:creationId xmlns:p14="http://schemas.microsoft.com/office/powerpoint/2010/main" val="20617672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fik 2" descr="Ein Bild, das Kunst enthält.&#10;&#10;Beschreibung automatisch generiert.">
            <a:extLst>
              <a:ext uri="{FF2B5EF4-FFF2-40B4-BE49-F238E27FC236}">
                <a16:creationId xmlns:a16="http://schemas.microsoft.com/office/drawing/2014/main" id="{18BFB925-F6F5-1FDD-14BA-F040FCD0837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884" r="-1" b="-1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8" name="Rectangle 10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846E05-2D92-0AC0-233B-5BA5E8FBFB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1610" y="365125"/>
            <a:ext cx="3822189" cy="189991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/>
              <a:t>Project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0EFA19-3476-09AE-07B0-2816A98494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531610" y="2434201"/>
            <a:ext cx="3822189" cy="3742762"/>
          </a:xfr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000"/>
              <a:t>Listen to a DND Session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000"/>
              <a:t>Generate and Display Images based on what is happening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4991291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E3C40-F2FC-0D3F-FB03-FB27EB579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2000250" cy="1344613"/>
          </a:xfrm>
        </p:spPr>
        <p:txBody>
          <a:bodyPr/>
          <a:lstStyle/>
          <a:p>
            <a:r>
              <a:rPr lang="de-CH"/>
              <a:t>Demo</a:t>
            </a:r>
          </a:p>
        </p:txBody>
      </p:sp>
      <p:pic>
        <p:nvPicPr>
          <p:cNvPr id="3" name="Grafik 2" descr="Ein Bild, das Kleidung, Person, Mobiliar, Flasche enthält.&#10;&#10;Beschreibung automatisch generiert.">
            <a:extLst>
              <a:ext uri="{FF2B5EF4-FFF2-40B4-BE49-F238E27FC236}">
                <a16:creationId xmlns:a16="http://schemas.microsoft.com/office/drawing/2014/main" id="{77C99245-BC74-A39D-D3E7-23F4EB5213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0420" y="499808"/>
            <a:ext cx="3659218" cy="2440061"/>
          </a:xfrm>
          <a:prstGeom prst="rect">
            <a:avLst/>
          </a:prstGeom>
        </p:spPr>
      </p:pic>
      <p:pic>
        <p:nvPicPr>
          <p:cNvPr id="5" name="Grafik 4" descr="Ein Bild, das Kleidung, Mann, Cartoon, Menschliches Gesicht enthält.&#10;&#10;Beschreibung automatisch generiert.">
            <a:extLst>
              <a:ext uri="{FF2B5EF4-FFF2-40B4-BE49-F238E27FC236}">
                <a16:creationId xmlns:a16="http://schemas.microsoft.com/office/drawing/2014/main" id="{6AC755BC-FB5A-3DF0-6E95-65D8A00B8D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6823" y="3770002"/>
            <a:ext cx="3656954" cy="2476933"/>
          </a:xfrm>
          <a:prstGeom prst="rect">
            <a:avLst/>
          </a:prstGeom>
        </p:spPr>
      </p:pic>
      <p:pic>
        <p:nvPicPr>
          <p:cNvPr id="6" name="Grafik 5" descr="Ein Bild, das Kleidung, Anime, Kunst, Mann enthält.&#10;&#10;Beschreibung automatisch generiert.">
            <a:extLst>
              <a:ext uri="{FF2B5EF4-FFF2-40B4-BE49-F238E27FC236}">
                <a16:creationId xmlns:a16="http://schemas.microsoft.com/office/drawing/2014/main" id="{0BB81F52-9E95-D21C-6D0E-D00093E650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67007" y="3810107"/>
            <a:ext cx="3659218" cy="2466907"/>
          </a:xfrm>
          <a:prstGeom prst="rect">
            <a:avLst/>
          </a:prstGeom>
        </p:spPr>
      </p:pic>
      <p:pic>
        <p:nvPicPr>
          <p:cNvPr id="9" name="2">
            <a:hlinkClick r:id="" action="ppaction://media"/>
            <a:extLst>
              <a:ext uri="{FF2B5EF4-FFF2-40B4-BE49-F238E27FC236}">
                <a16:creationId xmlns:a16="http://schemas.microsoft.com/office/drawing/2014/main" id="{45F7371B-14DF-5738-A85C-61291C66F3A8}"/>
              </a:ext>
            </a:extLst>
          </p:cNvPr>
          <p:cNvPicPr>
            <a:picLocks noGrp="1" noChangeAspect="1"/>
          </p:cNvPicPr>
          <p:nvPr>
            <p:ph idx="1"/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593553" y="1817000"/>
            <a:ext cx="609600" cy="609600"/>
          </a:xfrm>
        </p:spPr>
      </p:pic>
      <p:pic>
        <p:nvPicPr>
          <p:cNvPr id="4" name="Grafik 3" descr="Ein Bild, das Kleidung, Action-Adventure-Spiel, PC-Spiel, Strategievideospiel enthält.&#10;&#10;Beschreibung automatisch generiert.">
            <a:extLst>
              <a:ext uri="{FF2B5EF4-FFF2-40B4-BE49-F238E27FC236}">
                <a16:creationId xmlns:a16="http://schemas.microsoft.com/office/drawing/2014/main" id="{B6ACEA07-D533-79ED-5A45-B0930874FFC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19129" y="529886"/>
            <a:ext cx="3653719" cy="2383136"/>
          </a:xfrm>
          <a:prstGeom prst="rect">
            <a:avLst/>
          </a:prstGeom>
        </p:spPr>
      </p:pic>
      <p:pic>
        <p:nvPicPr>
          <p:cNvPr id="10" name="Grafik 9" descr="Ein Bild, das Mann, Kleidung, Person, Fahrzeug enthält.&#10;&#10;Beschreibung automatisch generiert.">
            <a:extLst>
              <a:ext uri="{FF2B5EF4-FFF2-40B4-BE49-F238E27FC236}">
                <a16:creationId xmlns:a16="http://schemas.microsoft.com/office/drawing/2014/main" id="{82ACAE49-AA60-EA0F-A7AC-CD75FD34D4D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96028" y="3769032"/>
            <a:ext cx="3653073" cy="2548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193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346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8086AEC-04C2-4BC4-BFB8-0135965C74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C3BE3F-B8A9-4DC9-A867-EC91736FAA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CA2F3D1-53F2-478B-949B-6D4EA2E4E4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05" y="455386"/>
            <a:ext cx="5378624" cy="6402614"/>
            <a:chOff x="-19221" y="197691"/>
            <a:chExt cx="5378624" cy="6402614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6E53A4EE-6F9B-4EC8-9840-708F509D90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251144"/>
              <a:ext cx="5187198" cy="6239661"/>
            </a:xfrm>
            <a:custGeom>
              <a:avLst/>
              <a:gdLst>
                <a:gd name="connsiteX0" fmla="*/ 2011811 w 5187198"/>
                <a:gd name="connsiteY0" fmla="*/ 4 h 6239661"/>
                <a:gd name="connsiteX1" fmla="*/ 2617011 w 5187198"/>
                <a:gd name="connsiteY1" fmla="*/ 70590 h 6239661"/>
                <a:gd name="connsiteX2" fmla="*/ 2690321 w 5187198"/>
                <a:gd name="connsiteY2" fmla="*/ 88146 h 6239661"/>
                <a:gd name="connsiteX3" fmla="*/ 2726863 w 5187198"/>
                <a:gd name="connsiteY3" fmla="*/ 97127 h 6239661"/>
                <a:gd name="connsiteX4" fmla="*/ 2762951 w 5187198"/>
                <a:gd name="connsiteY4" fmla="*/ 107375 h 6239661"/>
                <a:gd name="connsiteX5" fmla="*/ 2834843 w 5187198"/>
                <a:gd name="connsiteY5" fmla="*/ 128493 h 6239661"/>
                <a:gd name="connsiteX6" fmla="*/ 2906574 w 5187198"/>
                <a:gd name="connsiteY6" fmla="*/ 151076 h 6239661"/>
                <a:gd name="connsiteX7" fmla="*/ 3049504 w 5187198"/>
                <a:gd name="connsiteY7" fmla="*/ 202124 h 6239661"/>
                <a:gd name="connsiteX8" fmla="*/ 3189518 w 5187198"/>
                <a:gd name="connsiteY8" fmla="*/ 260159 h 6239661"/>
                <a:gd name="connsiteX9" fmla="*/ 3326048 w 5187198"/>
                <a:gd name="connsiteY9" fmla="*/ 325143 h 6239661"/>
                <a:gd name="connsiteX10" fmla="*/ 3459166 w 5187198"/>
                <a:gd name="connsiteY10" fmla="*/ 395936 h 6239661"/>
                <a:gd name="connsiteX11" fmla="*/ 3588578 w 5187198"/>
                <a:gd name="connsiteY11" fmla="*/ 472343 h 6239661"/>
                <a:gd name="connsiteX12" fmla="*/ 3651864 w 5187198"/>
                <a:gd name="connsiteY12" fmla="*/ 512600 h 6239661"/>
                <a:gd name="connsiteX13" fmla="*/ 3714514 w 5187198"/>
                <a:gd name="connsiteY13" fmla="*/ 553499 h 6239661"/>
                <a:gd name="connsiteX14" fmla="*/ 4181221 w 5187198"/>
                <a:gd name="connsiteY14" fmla="*/ 922912 h 6239661"/>
                <a:gd name="connsiteX15" fmla="*/ 4582963 w 5187198"/>
                <a:gd name="connsiteY15" fmla="*/ 1358264 h 6239661"/>
                <a:gd name="connsiteX16" fmla="*/ 4670721 w 5187198"/>
                <a:gd name="connsiteY16" fmla="*/ 1477644 h 6239661"/>
                <a:gd name="connsiteX17" fmla="*/ 4752378 w 5187198"/>
                <a:gd name="connsiteY17" fmla="*/ 1601187 h 6239661"/>
                <a:gd name="connsiteX18" fmla="*/ 4772168 w 5187198"/>
                <a:gd name="connsiteY18" fmla="*/ 1632456 h 6239661"/>
                <a:gd name="connsiteX19" fmla="*/ 4782117 w 5187198"/>
                <a:gd name="connsiteY19" fmla="*/ 1648104 h 6239661"/>
                <a:gd name="connsiteX20" fmla="*/ 4791381 w 5187198"/>
                <a:gd name="connsiteY20" fmla="*/ 1664150 h 6239661"/>
                <a:gd name="connsiteX21" fmla="*/ 4828190 w 5187198"/>
                <a:gd name="connsiteY21" fmla="*/ 1728379 h 6239661"/>
                <a:gd name="connsiteX22" fmla="*/ 4864832 w 5187198"/>
                <a:gd name="connsiteY22" fmla="*/ 1792796 h 6239661"/>
                <a:gd name="connsiteX23" fmla="*/ 4899201 w 5187198"/>
                <a:gd name="connsiteY23" fmla="*/ 1858342 h 6239661"/>
                <a:gd name="connsiteX24" fmla="*/ 4933266 w 5187198"/>
                <a:gd name="connsiteY24" fmla="*/ 1924155 h 6239661"/>
                <a:gd name="connsiteX25" fmla="*/ 4964403 w 5187198"/>
                <a:gd name="connsiteY25" fmla="*/ 1991384 h 6239661"/>
                <a:gd name="connsiteX26" fmla="*/ 4995019 w 5187198"/>
                <a:gd name="connsiteY26" fmla="*/ 2058823 h 6239661"/>
                <a:gd name="connsiteX27" fmla="*/ 5021999 w 5187198"/>
                <a:gd name="connsiteY27" fmla="*/ 2127723 h 6239661"/>
                <a:gd name="connsiteX28" fmla="*/ 5048321 w 5187198"/>
                <a:gd name="connsiteY28" fmla="*/ 2196908 h 6239661"/>
                <a:gd name="connsiteX29" fmla="*/ 5070546 w 5187198"/>
                <a:gd name="connsiteY29" fmla="*/ 2267547 h 6239661"/>
                <a:gd name="connsiteX30" fmla="*/ 5092171 w 5187198"/>
                <a:gd name="connsiteY30" fmla="*/ 2338256 h 6239661"/>
                <a:gd name="connsiteX31" fmla="*/ 5110305 w 5187198"/>
                <a:gd name="connsiteY31" fmla="*/ 2409886 h 6239661"/>
                <a:gd name="connsiteX32" fmla="*/ 5186393 w 5187198"/>
                <a:gd name="connsiteY32" fmla="*/ 2992022 h 6239661"/>
                <a:gd name="connsiteX33" fmla="*/ 5149045 w 5187198"/>
                <a:gd name="connsiteY33" fmla="*/ 3571816 h 6239661"/>
                <a:gd name="connsiteX34" fmla="*/ 5126572 w 5187198"/>
                <a:gd name="connsiteY34" fmla="*/ 3714520 h 6239661"/>
                <a:gd name="connsiteX35" fmla="*/ 5099067 w 5187198"/>
                <a:gd name="connsiteY35" fmla="*/ 3856108 h 6239661"/>
                <a:gd name="connsiteX36" fmla="*/ 5095699 w 5187198"/>
                <a:gd name="connsiteY36" fmla="*/ 3873868 h 6239661"/>
                <a:gd name="connsiteX37" fmla="*/ 5091573 w 5187198"/>
                <a:gd name="connsiteY37" fmla="*/ 3891426 h 6239661"/>
                <a:gd name="connsiteX38" fmla="*/ 5083324 w 5187198"/>
                <a:gd name="connsiteY38" fmla="*/ 3926541 h 6239661"/>
                <a:gd name="connsiteX39" fmla="*/ 5067256 w 5187198"/>
                <a:gd name="connsiteY39" fmla="*/ 3996889 h 6239661"/>
                <a:gd name="connsiteX40" fmla="*/ 5059194 w 5187198"/>
                <a:gd name="connsiteY40" fmla="*/ 4032171 h 6239661"/>
                <a:gd name="connsiteX41" fmla="*/ 5049522 w 5187198"/>
                <a:gd name="connsiteY41" fmla="*/ 4067833 h 6239661"/>
                <a:gd name="connsiteX42" fmla="*/ 5040067 w 5187198"/>
                <a:gd name="connsiteY42" fmla="*/ 4103553 h 6239661"/>
                <a:gd name="connsiteX43" fmla="*/ 5028960 w 5187198"/>
                <a:gd name="connsiteY43" fmla="*/ 4138946 h 6239661"/>
                <a:gd name="connsiteX44" fmla="*/ 4917351 w 5187198"/>
                <a:gd name="connsiteY44" fmla="*/ 4417041 h 6239661"/>
                <a:gd name="connsiteX45" fmla="*/ 4756163 w 5187198"/>
                <a:gd name="connsiteY45" fmla="*/ 4676402 h 6239661"/>
                <a:gd name="connsiteX46" fmla="*/ 4322493 w 5187198"/>
                <a:gd name="connsiteY46" fmla="*/ 5105604 h 6239661"/>
                <a:gd name="connsiteX47" fmla="*/ 3840510 w 5187198"/>
                <a:gd name="connsiteY47" fmla="*/ 5429590 h 6239661"/>
                <a:gd name="connsiteX48" fmla="*/ 3606447 w 5187198"/>
                <a:gd name="connsiteY48" fmla="*/ 5572862 h 6239661"/>
                <a:gd name="connsiteX49" fmla="*/ 3488814 w 5187198"/>
                <a:gd name="connsiteY49" fmla="*/ 5647178 h 6239661"/>
                <a:gd name="connsiteX50" fmla="*/ 3365864 w 5187198"/>
                <a:gd name="connsiteY50" fmla="*/ 5722735 h 6239661"/>
                <a:gd name="connsiteX51" fmla="*/ 2839486 w 5187198"/>
                <a:gd name="connsiteY51" fmla="*/ 5999120 h 6239661"/>
                <a:gd name="connsiteX52" fmla="*/ 2242423 w 5187198"/>
                <a:gd name="connsiteY52" fmla="*/ 6192346 h 6239661"/>
                <a:gd name="connsiteX53" fmla="*/ 1589380 w 5187198"/>
                <a:gd name="connsiteY53" fmla="*/ 6230657 h 6239661"/>
                <a:gd name="connsiteX54" fmla="*/ 1548244 w 5187198"/>
                <a:gd name="connsiteY54" fmla="*/ 6226706 h 6239661"/>
                <a:gd name="connsiteX55" fmla="*/ 1507348 w 5187198"/>
                <a:gd name="connsiteY55" fmla="*/ 6221428 h 6239661"/>
                <a:gd name="connsiteX56" fmla="*/ 1466401 w 5187198"/>
                <a:gd name="connsiteY56" fmla="*/ 6215904 h 6239661"/>
                <a:gd name="connsiteX57" fmla="*/ 1425773 w 5187198"/>
                <a:gd name="connsiteY57" fmla="*/ 6209191 h 6239661"/>
                <a:gd name="connsiteX58" fmla="*/ 1344960 w 5187198"/>
                <a:gd name="connsiteY58" fmla="*/ 6193681 h 6239661"/>
                <a:gd name="connsiteX59" fmla="*/ 1265007 w 5187198"/>
                <a:gd name="connsiteY59" fmla="*/ 6175388 h 6239661"/>
                <a:gd name="connsiteX60" fmla="*/ 1225415 w 5187198"/>
                <a:gd name="connsiteY60" fmla="*/ 6165243 h 6239661"/>
                <a:gd name="connsiteX61" fmla="*/ 1186567 w 5187198"/>
                <a:gd name="connsiteY61" fmla="*/ 6154486 h 6239661"/>
                <a:gd name="connsiteX62" fmla="*/ 1111158 w 5187198"/>
                <a:gd name="connsiteY62" fmla="*/ 6130918 h 6239661"/>
                <a:gd name="connsiteX63" fmla="*/ 1035915 w 5187198"/>
                <a:gd name="connsiteY63" fmla="*/ 6107163 h 6239661"/>
                <a:gd name="connsiteX64" fmla="*/ 961579 w 5187198"/>
                <a:gd name="connsiteY64" fmla="*/ 6079594 h 6239661"/>
                <a:gd name="connsiteX65" fmla="*/ 395297 w 5187198"/>
                <a:gd name="connsiteY65" fmla="*/ 5792812 h 6239661"/>
                <a:gd name="connsiteX66" fmla="*/ 265239 w 5187198"/>
                <a:gd name="connsiteY66" fmla="*/ 5701511 h 6239661"/>
                <a:gd name="connsiteX67" fmla="*/ 233756 w 5187198"/>
                <a:gd name="connsiteY67" fmla="*/ 5677542 h 6239661"/>
                <a:gd name="connsiteX68" fmla="*/ 202800 w 5187198"/>
                <a:gd name="connsiteY68" fmla="*/ 5652902 h 6239661"/>
                <a:gd name="connsiteX69" fmla="*/ 140918 w 5187198"/>
                <a:gd name="connsiteY69" fmla="*/ 5603515 h 6239661"/>
                <a:gd name="connsiteX70" fmla="*/ 110625 w 5187198"/>
                <a:gd name="connsiteY70" fmla="*/ 5578127 h 6239661"/>
                <a:gd name="connsiteX71" fmla="*/ 95631 w 5187198"/>
                <a:gd name="connsiteY71" fmla="*/ 5565299 h 6239661"/>
                <a:gd name="connsiteX72" fmla="*/ 81966 w 5187198"/>
                <a:gd name="connsiteY72" fmla="*/ 5550973 h 6239661"/>
                <a:gd name="connsiteX73" fmla="*/ 27991 w 5187198"/>
                <a:gd name="connsiteY73" fmla="*/ 5493272 h 6239661"/>
                <a:gd name="connsiteX74" fmla="*/ 1454 w 5187198"/>
                <a:gd name="connsiteY74" fmla="*/ 5464252 h 6239661"/>
                <a:gd name="connsiteX75" fmla="*/ 0 w 5187198"/>
                <a:gd name="connsiteY75" fmla="*/ 5462518 h 6239661"/>
                <a:gd name="connsiteX76" fmla="*/ 0 w 5187198"/>
                <a:gd name="connsiteY76" fmla="*/ 4720187 h 6239661"/>
                <a:gd name="connsiteX77" fmla="*/ 109684 w 5187198"/>
                <a:gd name="connsiteY77" fmla="*/ 4836724 h 6239661"/>
                <a:gd name="connsiteX78" fmla="*/ 306959 w 5187198"/>
                <a:gd name="connsiteY78" fmla="*/ 5007200 h 6239661"/>
                <a:gd name="connsiteX79" fmla="*/ 358101 w 5187198"/>
                <a:gd name="connsiteY79" fmla="*/ 5046057 h 6239661"/>
                <a:gd name="connsiteX80" fmla="*/ 383328 w 5187198"/>
                <a:gd name="connsiteY80" fmla="*/ 5065684 h 6239661"/>
                <a:gd name="connsiteX81" fmla="*/ 409503 w 5187198"/>
                <a:gd name="connsiteY81" fmla="*/ 5083942 h 6239661"/>
                <a:gd name="connsiteX82" fmla="*/ 461889 w 5187198"/>
                <a:gd name="connsiteY82" fmla="*/ 5119888 h 6239661"/>
                <a:gd name="connsiteX83" fmla="*/ 474883 w 5187198"/>
                <a:gd name="connsiteY83" fmla="*/ 5128933 h 6239661"/>
                <a:gd name="connsiteX84" fmla="*/ 486410 w 5187198"/>
                <a:gd name="connsiteY84" fmla="*/ 5139557 h 6239661"/>
                <a:gd name="connsiteX85" fmla="*/ 510852 w 5187198"/>
                <a:gd name="connsiteY85" fmla="*/ 5159089 h 6239661"/>
                <a:gd name="connsiteX86" fmla="*/ 560653 w 5187198"/>
                <a:gd name="connsiteY86" fmla="*/ 5196893 h 6239661"/>
                <a:gd name="connsiteX87" fmla="*/ 585485 w 5187198"/>
                <a:gd name="connsiteY87" fmla="*/ 5215834 h 6239661"/>
                <a:gd name="connsiteX88" fmla="*/ 610707 w 5187198"/>
                <a:gd name="connsiteY88" fmla="*/ 5234185 h 6239661"/>
                <a:gd name="connsiteX89" fmla="*/ 714768 w 5187198"/>
                <a:gd name="connsiteY89" fmla="*/ 5303103 h 6239661"/>
                <a:gd name="connsiteX90" fmla="*/ 1166634 w 5187198"/>
                <a:gd name="connsiteY90" fmla="*/ 5513322 h 6239661"/>
                <a:gd name="connsiteX91" fmla="*/ 1225991 w 5187198"/>
                <a:gd name="connsiteY91" fmla="*/ 5533632 h 6239661"/>
                <a:gd name="connsiteX92" fmla="*/ 1286680 w 5187198"/>
                <a:gd name="connsiteY92" fmla="*/ 5550705 h 6239661"/>
                <a:gd name="connsiteX93" fmla="*/ 1347310 w 5187198"/>
                <a:gd name="connsiteY93" fmla="*/ 5567995 h 6239661"/>
                <a:gd name="connsiteX94" fmla="*/ 1377002 w 5187198"/>
                <a:gd name="connsiteY94" fmla="*/ 5575719 h 6239661"/>
                <a:gd name="connsiteX95" fmla="*/ 1406328 w 5187198"/>
                <a:gd name="connsiteY95" fmla="*/ 5582649 h 6239661"/>
                <a:gd name="connsiteX96" fmla="*/ 1465060 w 5187198"/>
                <a:gd name="connsiteY96" fmla="*/ 5594909 h 6239661"/>
                <a:gd name="connsiteX97" fmla="*/ 1523881 w 5187198"/>
                <a:gd name="connsiteY97" fmla="*/ 5605105 h 6239661"/>
                <a:gd name="connsiteX98" fmla="*/ 1553325 w 5187198"/>
                <a:gd name="connsiteY98" fmla="*/ 5609865 h 6239661"/>
                <a:gd name="connsiteX99" fmla="*/ 1582813 w 5187198"/>
                <a:gd name="connsiteY99" fmla="*/ 5613593 h 6239661"/>
                <a:gd name="connsiteX100" fmla="*/ 1612301 w 5187198"/>
                <a:gd name="connsiteY100" fmla="*/ 5617321 h 6239661"/>
                <a:gd name="connsiteX101" fmla="*/ 1641863 w 5187198"/>
                <a:gd name="connsiteY101" fmla="*/ 5619910 h 6239661"/>
                <a:gd name="connsiteX102" fmla="*/ 2117508 w 5187198"/>
                <a:gd name="connsiteY102" fmla="*/ 5595156 h 6239661"/>
                <a:gd name="connsiteX103" fmla="*/ 2597368 w 5187198"/>
                <a:gd name="connsiteY103" fmla="*/ 5447381 h 6239661"/>
                <a:gd name="connsiteX104" fmla="*/ 3082968 w 5187198"/>
                <a:gd name="connsiteY104" fmla="*/ 5223245 h 6239661"/>
                <a:gd name="connsiteX105" fmla="*/ 3334855 w 5187198"/>
                <a:gd name="connsiteY105" fmla="*/ 5097383 h 6239661"/>
                <a:gd name="connsiteX106" fmla="*/ 3599509 w 5187198"/>
                <a:gd name="connsiteY106" fmla="*/ 4976217 h 6239661"/>
                <a:gd name="connsiteX107" fmla="*/ 4112002 w 5187198"/>
                <a:gd name="connsiteY107" fmla="*/ 4766359 h 6239661"/>
                <a:gd name="connsiteX108" fmla="*/ 4348983 w 5187198"/>
                <a:gd name="connsiteY108" fmla="*/ 4649833 h 6239661"/>
                <a:gd name="connsiteX109" fmla="*/ 4560505 w 5187198"/>
                <a:gd name="connsiteY109" fmla="*/ 4501564 h 6239661"/>
                <a:gd name="connsiteX110" fmla="*/ 4731963 w 5187198"/>
                <a:gd name="connsiteY110" fmla="*/ 4309870 h 6239661"/>
                <a:gd name="connsiteX111" fmla="*/ 4852344 w 5187198"/>
                <a:gd name="connsiteY111" fmla="*/ 4078640 h 6239661"/>
                <a:gd name="connsiteX112" fmla="*/ 4863972 w 5187198"/>
                <a:gd name="connsiteY112" fmla="*/ 4047790 h 6239661"/>
                <a:gd name="connsiteX113" fmla="*/ 4874144 w 5187198"/>
                <a:gd name="connsiteY113" fmla="*/ 4016320 h 6239661"/>
                <a:gd name="connsiteX114" fmla="*/ 4884127 w 5187198"/>
                <a:gd name="connsiteY114" fmla="*/ 3984682 h 6239661"/>
                <a:gd name="connsiteX115" fmla="*/ 4892800 w 5187198"/>
                <a:gd name="connsiteY115" fmla="*/ 3951883 h 6239661"/>
                <a:gd name="connsiteX116" fmla="*/ 4909526 w 5187198"/>
                <a:gd name="connsiteY116" fmla="*/ 3886001 h 6239661"/>
                <a:gd name="connsiteX117" fmla="*/ 4917687 w 5187198"/>
                <a:gd name="connsiteY117" fmla="*/ 3852948 h 6239661"/>
                <a:gd name="connsiteX118" fmla="*/ 4921768 w 5187198"/>
                <a:gd name="connsiteY118" fmla="*/ 3836422 h 6239661"/>
                <a:gd name="connsiteX119" fmla="*/ 4924845 w 5187198"/>
                <a:gd name="connsiteY119" fmla="*/ 3819742 h 6239661"/>
                <a:gd name="connsiteX120" fmla="*/ 4948230 w 5187198"/>
                <a:gd name="connsiteY120" fmla="*/ 3685744 h 6239661"/>
                <a:gd name="connsiteX121" fmla="*/ 4962782 w 5187198"/>
                <a:gd name="connsiteY121" fmla="*/ 3550540 h 6239661"/>
                <a:gd name="connsiteX122" fmla="*/ 4939468 w 5187198"/>
                <a:gd name="connsiteY122" fmla="*/ 3010249 h 6239661"/>
                <a:gd name="connsiteX123" fmla="*/ 4816901 w 5187198"/>
                <a:gd name="connsiteY123" fmla="*/ 2488224 h 6239661"/>
                <a:gd name="connsiteX124" fmla="*/ 4797005 w 5187198"/>
                <a:gd name="connsiteY124" fmla="*/ 2424470 h 6239661"/>
                <a:gd name="connsiteX125" fmla="*/ 4774433 w 5187198"/>
                <a:gd name="connsiteY125" fmla="*/ 2361620 h 6239661"/>
                <a:gd name="connsiteX126" fmla="*/ 4752459 w 5187198"/>
                <a:gd name="connsiteY126" fmla="*/ 2298700 h 6239661"/>
                <a:gd name="connsiteX127" fmla="*/ 4728083 w 5187198"/>
                <a:gd name="connsiteY127" fmla="*/ 2236526 h 6239661"/>
                <a:gd name="connsiteX128" fmla="*/ 4704471 w 5187198"/>
                <a:gd name="connsiteY128" fmla="*/ 2174095 h 6239661"/>
                <a:gd name="connsiteX129" fmla="*/ 4678399 w 5187198"/>
                <a:gd name="connsiteY129" fmla="*/ 2112626 h 6239661"/>
                <a:gd name="connsiteX130" fmla="*/ 4652601 w 5187198"/>
                <a:gd name="connsiteY130" fmla="*/ 2050999 h 6239661"/>
                <a:gd name="connsiteX131" fmla="*/ 4624205 w 5187198"/>
                <a:gd name="connsiteY131" fmla="*/ 1990415 h 6239661"/>
                <a:gd name="connsiteX132" fmla="*/ 4595398 w 5187198"/>
                <a:gd name="connsiteY132" fmla="*/ 1930069 h 6239661"/>
                <a:gd name="connsiteX133" fmla="*/ 4563827 w 5187198"/>
                <a:gd name="connsiteY133" fmla="*/ 1870952 h 6239661"/>
                <a:gd name="connsiteX134" fmla="*/ 4531433 w 5187198"/>
                <a:gd name="connsiteY134" fmla="*/ 1812311 h 6239661"/>
                <a:gd name="connsiteX135" fmla="*/ 4523315 w 5187198"/>
                <a:gd name="connsiteY135" fmla="*/ 1797616 h 6239661"/>
                <a:gd name="connsiteX136" fmla="*/ 4514482 w 5187198"/>
                <a:gd name="connsiteY136" fmla="*/ 1783425 h 6239661"/>
                <a:gd name="connsiteX137" fmla="*/ 4496845 w 5187198"/>
                <a:gd name="connsiteY137" fmla="*/ 1754936 h 6239661"/>
                <a:gd name="connsiteX138" fmla="*/ 4461463 w 5187198"/>
                <a:gd name="connsiteY138" fmla="*/ 1697929 h 6239661"/>
                <a:gd name="connsiteX139" fmla="*/ 4452660 w 5187198"/>
                <a:gd name="connsiteY139" fmla="*/ 1683629 h 6239661"/>
                <a:gd name="connsiteX140" fmla="*/ 4443141 w 5187198"/>
                <a:gd name="connsiteY140" fmla="*/ 1669834 h 6239661"/>
                <a:gd name="connsiteX141" fmla="*/ 4424241 w 5187198"/>
                <a:gd name="connsiteY141" fmla="*/ 1642166 h 6239661"/>
                <a:gd name="connsiteX142" fmla="*/ 4346886 w 5187198"/>
                <a:gd name="connsiteY142" fmla="*/ 1532412 h 6239661"/>
                <a:gd name="connsiteX143" fmla="*/ 3985497 w 5187198"/>
                <a:gd name="connsiteY143" fmla="*/ 1134649 h 6239661"/>
                <a:gd name="connsiteX144" fmla="*/ 3545665 w 5187198"/>
                <a:gd name="connsiteY144" fmla="*/ 825877 h 6239661"/>
                <a:gd name="connsiteX145" fmla="*/ 3486190 w 5187198"/>
                <a:gd name="connsiteY145" fmla="*/ 794756 h 6239661"/>
                <a:gd name="connsiteX146" fmla="*/ 3426182 w 5187198"/>
                <a:gd name="connsiteY146" fmla="*/ 764765 h 6239661"/>
                <a:gd name="connsiteX147" fmla="*/ 3365044 w 5187198"/>
                <a:gd name="connsiteY147" fmla="*/ 737255 h 6239661"/>
                <a:gd name="connsiteX148" fmla="*/ 3334529 w 5187198"/>
                <a:gd name="connsiteY148" fmla="*/ 723514 h 6239661"/>
                <a:gd name="connsiteX149" fmla="*/ 3303733 w 5187198"/>
                <a:gd name="connsiteY149" fmla="*/ 710395 h 6239661"/>
                <a:gd name="connsiteX150" fmla="*/ 3179033 w 5187198"/>
                <a:gd name="connsiteY150" fmla="*/ 662259 h 6239661"/>
                <a:gd name="connsiteX151" fmla="*/ 3052408 w 5187198"/>
                <a:gd name="connsiteY151" fmla="*/ 620447 h 6239661"/>
                <a:gd name="connsiteX152" fmla="*/ 2924325 w 5187198"/>
                <a:gd name="connsiteY152" fmla="*/ 584505 h 6239661"/>
                <a:gd name="connsiteX153" fmla="*/ 2859667 w 5187198"/>
                <a:gd name="connsiteY153" fmla="*/ 569266 h 6239661"/>
                <a:gd name="connsiteX154" fmla="*/ 2795226 w 5187198"/>
                <a:gd name="connsiteY154" fmla="*/ 554085 h 6239661"/>
                <a:gd name="connsiteX155" fmla="*/ 2729702 w 5187198"/>
                <a:gd name="connsiteY155" fmla="*/ 540354 h 6239661"/>
                <a:gd name="connsiteX156" fmla="*/ 2663758 w 5187198"/>
                <a:gd name="connsiteY156" fmla="*/ 527322 h 6239661"/>
                <a:gd name="connsiteX157" fmla="*/ 2630927 w 5187198"/>
                <a:gd name="connsiteY157" fmla="*/ 520495 h 6239661"/>
                <a:gd name="connsiteX158" fmla="*/ 2597965 w 5187198"/>
                <a:gd name="connsiteY158" fmla="*/ 515024 h 6239661"/>
                <a:gd name="connsiteX159" fmla="*/ 2532205 w 5187198"/>
                <a:gd name="connsiteY159" fmla="*/ 503895 h 6239661"/>
                <a:gd name="connsiteX160" fmla="*/ 2010064 w 5187198"/>
                <a:gd name="connsiteY160" fmla="*/ 452552 h 6239661"/>
                <a:gd name="connsiteX161" fmla="*/ 1494552 w 5187198"/>
                <a:gd name="connsiteY161" fmla="*/ 485055 h 6239661"/>
                <a:gd name="connsiteX162" fmla="*/ 1366896 w 5187198"/>
                <a:gd name="connsiteY162" fmla="*/ 509389 h 6239661"/>
                <a:gd name="connsiteX163" fmla="*/ 1240175 w 5187198"/>
                <a:gd name="connsiteY163" fmla="*/ 541045 h 6239661"/>
                <a:gd name="connsiteX164" fmla="*/ 1177438 w 5187198"/>
                <a:gd name="connsiteY164" fmla="*/ 560170 h 6239661"/>
                <a:gd name="connsiteX165" fmla="*/ 1145987 w 5187198"/>
                <a:gd name="connsiteY165" fmla="*/ 569826 h 6239661"/>
                <a:gd name="connsiteX166" fmla="*/ 1130315 w 5187198"/>
                <a:gd name="connsiteY166" fmla="*/ 574669 h 6239661"/>
                <a:gd name="connsiteX167" fmla="*/ 1114873 w 5187198"/>
                <a:gd name="connsiteY167" fmla="*/ 580384 h 6239661"/>
                <a:gd name="connsiteX168" fmla="*/ 1052839 w 5187198"/>
                <a:gd name="connsiteY168" fmla="*/ 602943 h 6239661"/>
                <a:gd name="connsiteX169" fmla="*/ 991135 w 5187198"/>
                <a:gd name="connsiteY169" fmla="*/ 626866 h 6239661"/>
                <a:gd name="connsiteX170" fmla="*/ 930179 w 5187198"/>
                <a:gd name="connsiteY170" fmla="*/ 653191 h 6239661"/>
                <a:gd name="connsiteX171" fmla="*/ 869768 w 5187198"/>
                <a:gd name="connsiteY171" fmla="*/ 680937 h 6239661"/>
                <a:gd name="connsiteX172" fmla="*/ 810085 w 5187198"/>
                <a:gd name="connsiteY172" fmla="*/ 710734 h 6239661"/>
                <a:gd name="connsiteX173" fmla="*/ 751220 w 5187198"/>
                <a:gd name="connsiteY173" fmla="*/ 741794 h 6239661"/>
                <a:gd name="connsiteX174" fmla="*/ 532669 w 5187198"/>
                <a:gd name="connsiteY174" fmla="*/ 881688 h 6239661"/>
                <a:gd name="connsiteX175" fmla="*/ 354185 w 5187198"/>
                <a:gd name="connsiteY175" fmla="*/ 1050286 h 6239661"/>
                <a:gd name="connsiteX176" fmla="*/ 315980 w 5187198"/>
                <a:gd name="connsiteY176" fmla="*/ 1098125 h 6239661"/>
                <a:gd name="connsiteX177" fmla="*/ 280345 w 5187198"/>
                <a:gd name="connsiteY177" fmla="*/ 1149782 h 6239661"/>
                <a:gd name="connsiteX178" fmla="*/ 245890 w 5187198"/>
                <a:gd name="connsiteY178" fmla="*/ 1203959 h 6239661"/>
                <a:gd name="connsiteX179" fmla="*/ 212162 w 5187198"/>
                <a:gd name="connsiteY179" fmla="*/ 1260184 h 6239661"/>
                <a:gd name="connsiteX180" fmla="*/ 80716 w 5187198"/>
                <a:gd name="connsiteY180" fmla="*/ 1502476 h 6239661"/>
                <a:gd name="connsiteX181" fmla="*/ 0 w 5187198"/>
                <a:gd name="connsiteY181" fmla="*/ 1648841 h 6239661"/>
                <a:gd name="connsiteX182" fmla="*/ 0 w 5187198"/>
                <a:gd name="connsiteY182" fmla="*/ 954863 h 6239661"/>
                <a:gd name="connsiteX183" fmla="*/ 43491 w 5187198"/>
                <a:gd name="connsiteY183" fmla="*/ 895513 h 6239661"/>
                <a:gd name="connsiteX184" fmla="*/ 93923 w 5187198"/>
                <a:gd name="connsiteY184" fmla="*/ 834489 h 6239661"/>
                <a:gd name="connsiteX185" fmla="*/ 323465 w 5187198"/>
                <a:gd name="connsiteY185" fmla="*/ 617671 h 6239661"/>
                <a:gd name="connsiteX186" fmla="*/ 574777 w 5187198"/>
                <a:gd name="connsiteY186" fmla="*/ 446794 h 6239661"/>
                <a:gd name="connsiteX187" fmla="*/ 638943 w 5187198"/>
                <a:gd name="connsiteY187" fmla="*/ 408925 h 6239661"/>
                <a:gd name="connsiteX188" fmla="*/ 703505 w 5187198"/>
                <a:gd name="connsiteY188" fmla="*/ 371742 h 6239661"/>
                <a:gd name="connsiteX189" fmla="*/ 769262 w 5187198"/>
                <a:gd name="connsiteY189" fmla="*/ 336154 h 6239661"/>
                <a:gd name="connsiteX190" fmla="*/ 835552 w 5187198"/>
                <a:gd name="connsiteY190" fmla="*/ 301173 h 6239661"/>
                <a:gd name="connsiteX191" fmla="*/ 902979 w 5187198"/>
                <a:gd name="connsiteY191" fmla="*/ 268004 h 6239661"/>
                <a:gd name="connsiteX192" fmla="*/ 971127 w 5187198"/>
                <a:gd name="connsiteY192" fmla="*/ 235607 h 6239661"/>
                <a:gd name="connsiteX193" fmla="*/ 988238 w 5187198"/>
                <a:gd name="connsiteY193" fmla="*/ 227556 h 6239661"/>
                <a:gd name="connsiteX194" fmla="*/ 1005744 w 5187198"/>
                <a:gd name="connsiteY194" fmla="*/ 220191 h 6239661"/>
                <a:gd name="connsiteX195" fmla="*/ 1040729 w 5187198"/>
                <a:gd name="connsiteY195" fmla="*/ 205569 h 6239661"/>
                <a:gd name="connsiteX196" fmla="*/ 1110835 w 5187198"/>
                <a:gd name="connsiteY196" fmla="*/ 176248 h 6239661"/>
                <a:gd name="connsiteX197" fmla="*/ 1254256 w 5187198"/>
                <a:gd name="connsiteY197" fmla="*/ 123796 h 6239661"/>
                <a:gd name="connsiteX198" fmla="*/ 1401310 w 5187198"/>
                <a:gd name="connsiteY198" fmla="*/ 79852 h 6239661"/>
                <a:gd name="connsiteX199" fmla="*/ 2011811 w 5187198"/>
                <a:gd name="connsiteY199" fmla="*/ 4 h 6239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5187198" h="6239661">
                  <a:moveTo>
                    <a:pt x="2011811" y="4"/>
                  </a:moveTo>
                  <a:cubicBezTo>
                    <a:pt x="2217306" y="120"/>
                    <a:pt x="2420903" y="25925"/>
                    <a:pt x="2617011" y="70590"/>
                  </a:cubicBezTo>
                  <a:lnTo>
                    <a:pt x="2690321" y="88146"/>
                  </a:lnTo>
                  <a:lnTo>
                    <a:pt x="2726863" y="97127"/>
                  </a:lnTo>
                  <a:lnTo>
                    <a:pt x="2762951" y="107375"/>
                  </a:lnTo>
                  <a:lnTo>
                    <a:pt x="2834843" y="128493"/>
                  </a:lnTo>
                  <a:cubicBezTo>
                    <a:pt x="2858788" y="135605"/>
                    <a:pt x="2882632" y="142226"/>
                    <a:pt x="2906574" y="151076"/>
                  </a:cubicBezTo>
                  <a:cubicBezTo>
                    <a:pt x="2954475" y="167852"/>
                    <a:pt x="3002363" y="183813"/>
                    <a:pt x="3049504" y="202124"/>
                  </a:cubicBezTo>
                  <a:lnTo>
                    <a:pt x="3189518" y="260159"/>
                  </a:lnTo>
                  <a:lnTo>
                    <a:pt x="3326048" y="325143"/>
                  </a:lnTo>
                  <a:cubicBezTo>
                    <a:pt x="3370687" y="348464"/>
                    <a:pt x="3414908" y="372485"/>
                    <a:pt x="3459166" y="395936"/>
                  </a:cubicBezTo>
                  <a:cubicBezTo>
                    <a:pt x="3502947" y="420302"/>
                    <a:pt x="3545491" y="447118"/>
                    <a:pt x="3588578" y="472343"/>
                  </a:cubicBezTo>
                  <a:cubicBezTo>
                    <a:pt x="3610346" y="484551"/>
                    <a:pt x="3630797" y="499072"/>
                    <a:pt x="3651864" y="512600"/>
                  </a:cubicBezTo>
                  <a:lnTo>
                    <a:pt x="3714514" y="553499"/>
                  </a:lnTo>
                  <a:cubicBezTo>
                    <a:pt x="3880005" y="664844"/>
                    <a:pt x="4036083" y="788388"/>
                    <a:pt x="4181221" y="922912"/>
                  </a:cubicBezTo>
                  <a:cubicBezTo>
                    <a:pt x="4326221" y="1057515"/>
                    <a:pt x="4461955" y="1202038"/>
                    <a:pt x="4582963" y="1358264"/>
                  </a:cubicBezTo>
                  <a:cubicBezTo>
                    <a:pt x="4614206" y="1396543"/>
                    <a:pt x="4642091" y="1437400"/>
                    <a:pt x="4670721" y="1477644"/>
                  </a:cubicBezTo>
                  <a:cubicBezTo>
                    <a:pt x="4700172" y="1517414"/>
                    <a:pt x="4725864" y="1559538"/>
                    <a:pt x="4752378" y="1601187"/>
                  </a:cubicBezTo>
                  <a:lnTo>
                    <a:pt x="4772168" y="1632456"/>
                  </a:lnTo>
                  <a:lnTo>
                    <a:pt x="4782117" y="1648104"/>
                  </a:lnTo>
                  <a:lnTo>
                    <a:pt x="4791381" y="1664150"/>
                  </a:lnTo>
                  <a:lnTo>
                    <a:pt x="4828190" y="1728379"/>
                  </a:lnTo>
                  <a:cubicBezTo>
                    <a:pt x="4840266" y="1749930"/>
                    <a:pt x="4853470" y="1770740"/>
                    <a:pt x="4864832" y="1792796"/>
                  </a:cubicBezTo>
                  <a:lnTo>
                    <a:pt x="4899201" y="1858342"/>
                  </a:lnTo>
                  <a:cubicBezTo>
                    <a:pt x="4910484" y="1880260"/>
                    <a:pt x="4922532" y="1901920"/>
                    <a:pt x="4933266" y="1924155"/>
                  </a:cubicBezTo>
                  <a:lnTo>
                    <a:pt x="4964403" y="1991384"/>
                  </a:lnTo>
                  <a:cubicBezTo>
                    <a:pt x="4974618" y="2013829"/>
                    <a:pt x="4985323" y="2036171"/>
                    <a:pt x="4995019" y="2058823"/>
                  </a:cubicBezTo>
                  <a:lnTo>
                    <a:pt x="5021999" y="2127723"/>
                  </a:lnTo>
                  <a:lnTo>
                    <a:pt x="5048321" y="2196908"/>
                  </a:lnTo>
                  <a:lnTo>
                    <a:pt x="5070546" y="2267547"/>
                  </a:lnTo>
                  <a:cubicBezTo>
                    <a:pt x="5078054" y="2291004"/>
                    <a:pt x="5085044" y="2314670"/>
                    <a:pt x="5092171" y="2338256"/>
                  </a:cubicBezTo>
                  <a:cubicBezTo>
                    <a:pt x="5098670" y="2362023"/>
                    <a:pt x="5104296" y="2386019"/>
                    <a:pt x="5110305" y="2409886"/>
                  </a:cubicBezTo>
                  <a:cubicBezTo>
                    <a:pt x="5158097" y="2600976"/>
                    <a:pt x="5182068" y="2797044"/>
                    <a:pt x="5186393" y="2992022"/>
                  </a:cubicBezTo>
                  <a:cubicBezTo>
                    <a:pt x="5191013" y="3187195"/>
                    <a:pt x="5175397" y="3380886"/>
                    <a:pt x="5149045" y="3571816"/>
                  </a:cubicBezTo>
                  <a:cubicBezTo>
                    <a:pt x="5141154" y="3619431"/>
                    <a:pt x="5133539" y="3666889"/>
                    <a:pt x="5126572" y="3714520"/>
                  </a:cubicBezTo>
                  <a:cubicBezTo>
                    <a:pt x="5117276" y="3761759"/>
                    <a:pt x="5107793" y="3808831"/>
                    <a:pt x="5099067" y="3856108"/>
                  </a:cubicBezTo>
                  <a:lnTo>
                    <a:pt x="5095699" y="3873868"/>
                  </a:lnTo>
                  <a:lnTo>
                    <a:pt x="5091573" y="3891426"/>
                  </a:lnTo>
                  <a:lnTo>
                    <a:pt x="5083324" y="3926541"/>
                  </a:lnTo>
                  <a:lnTo>
                    <a:pt x="5067256" y="3996889"/>
                  </a:lnTo>
                  <a:cubicBezTo>
                    <a:pt x="5064451" y="4008657"/>
                    <a:pt x="5062244" y="4020353"/>
                    <a:pt x="5059194" y="4032171"/>
                  </a:cubicBezTo>
                  <a:lnTo>
                    <a:pt x="5049522" y="4067833"/>
                  </a:lnTo>
                  <a:lnTo>
                    <a:pt x="5040067" y="4103553"/>
                  </a:lnTo>
                  <a:cubicBezTo>
                    <a:pt x="5036554" y="4115363"/>
                    <a:pt x="5032689" y="4127194"/>
                    <a:pt x="5028960" y="4138946"/>
                  </a:cubicBezTo>
                  <a:cubicBezTo>
                    <a:pt x="4999693" y="4233462"/>
                    <a:pt x="4962869" y="4326764"/>
                    <a:pt x="4917351" y="4417041"/>
                  </a:cubicBezTo>
                  <a:cubicBezTo>
                    <a:pt x="4871860" y="4507209"/>
                    <a:pt x="4817597" y="4594215"/>
                    <a:pt x="4756163" y="4676402"/>
                  </a:cubicBezTo>
                  <a:cubicBezTo>
                    <a:pt x="4632803" y="4840875"/>
                    <a:pt x="4480597" y="4982783"/>
                    <a:pt x="4322493" y="5105604"/>
                  </a:cubicBezTo>
                  <a:cubicBezTo>
                    <a:pt x="4163928" y="5228420"/>
                    <a:pt x="3999564" y="5332640"/>
                    <a:pt x="3840510" y="5429590"/>
                  </a:cubicBezTo>
                  <a:cubicBezTo>
                    <a:pt x="3760954" y="5478172"/>
                    <a:pt x="3682353" y="5524924"/>
                    <a:pt x="3606447" y="5572862"/>
                  </a:cubicBezTo>
                  <a:lnTo>
                    <a:pt x="3488814" y="5647178"/>
                  </a:lnTo>
                  <a:cubicBezTo>
                    <a:pt x="3448270" y="5672597"/>
                    <a:pt x="3407323" y="5697792"/>
                    <a:pt x="3365864" y="5722735"/>
                  </a:cubicBezTo>
                  <a:cubicBezTo>
                    <a:pt x="3200163" y="5822424"/>
                    <a:pt x="3026125" y="5917328"/>
                    <a:pt x="2839486" y="5999120"/>
                  </a:cubicBezTo>
                  <a:cubicBezTo>
                    <a:pt x="2653201" y="6080891"/>
                    <a:pt x="2453560" y="6149344"/>
                    <a:pt x="2242423" y="6192346"/>
                  </a:cubicBezTo>
                  <a:cubicBezTo>
                    <a:pt x="2031719" y="6235463"/>
                    <a:pt x="1808952" y="6251353"/>
                    <a:pt x="1589380" y="6230657"/>
                  </a:cubicBezTo>
                  <a:lnTo>
                    <a:pt x="1548244" y="6226706"/>
                  </a:lnTo>
                  <a:cubicBezTo>
                    <a:pt x="1534528" y="6225117"/>
                    <a:pt x="1520898" y="6223203"/>
                    <a:pt x="1507348" y="6221428"/>
                  </a:cubicBezTo>
                  <a:lnTo>
                    <a:pt x="1466401" y="6215904"/>
                  </a:lnTo>
                  <a:cubicBezTo>
                    <a:pt x="1452772" y="6213991"/>
                    <a:pt x="1439316" y="6211428"/>
                    <a:pt x="1425773" y="6209191"/>
                  </a:cubicBezTo>
                  <a:cubicBezTo>
                    <a:pt x="1398775" y="6204391"/>
                    <a:pt x="1371610" y="6199779"/>
                    <a:pt x="1344960" y="6193681"/>
                  </a:cubicBezTo>
                  <a:cubicBezTo>
                    <a:pt x="1318251" y="6187799"/>
                    <a:pt x="1291260" y="6182538"/>
                    <a:pt x="1265007" y="6175388"/>
                  </a:cubicBezTo>
                  <a:lnTo>
                    <a:pt x="1225415" y="6165243"/>
                  </a:lnTo>
                  <a:cubicBezTo>
                    <a:pt x="1212163" y="6161924"/>
                    <a:pt x="1198939" y="6158496"/>
                    <a:pt x="1186567" y="6154486"/>
                  </a:cubicBezTo>
                  <a:lnTo>
                    <a:pt x="1111158" y="6130918"/>
                  </a:lnTo>
                  <a:lnTo>
                    <a:pt x="1035915" y="6107163"/>
                  </a:lnTo>
                  <a:cubicBezTo>
                    <a:pt x="1010846" y="6099055"/>
                    <a:pt x="986357" y="6088784"/>
                    <a:pt x="961579" y="6079594"/>
                  </a:cubicBezTo>
                  <a:cubicBezTo>
                    <a:pt x="763709" y="6005594"/>
                    <a:pt x="572401" y="5909703"/>
                    <a:pt x="395297" y="5792812"/>
                  </a:cubicBezTo>
                  <a:lnTo>
                    <a:pt x="265239" y="5701511"/>
                  </a:lnTo>
                  <a:cubicBezTo>
                    <a:pt x="254227" y="5694155"/>
                    <a:pt x="244103" y="5685646"/>
                    <a:pt x="233756" y="5677542"/>
                  </a:cubicBezTo>
                  <a:lnTo>
                    <a:pt x="202800" y="5652902"/>
                  </a:lnTo>
                  <a:lnTo>
                    <a:pt x="140918" y="5603515"/>
                  </a:lnTo>
                  <a:cubicBezTo>
                    <a:pt x="130598" y="5595302"/>
                    <a:pt x="120280" y="5587089"/>
                    <a:pt x="110625" y="5578127"/>
                  </a:cubicBezTo>
                  <a:cubicBezTo>
                    <a:pt x="105647" y="5573779"/>
                    <a:pt x="100444" y="5569834"/>
                    <a:pt x="95631" y="5565299"/>
                  </a:cubicBezTo>
                  <a:cubicBezTo>
                    <a:pt x="90955" y="5560684"/>
                    <a:pt x="86505" y="5555666"/>
                    <a:pt x="81966" y="5550973"/>
                  </a:cubicBezTo>
                  <a:lnTo>
                    <a:pt x="27991" y="5493272"/>
                  </a:lnTo>
                  <a:cubicBezTo>
                    <a:pt x="19109" y="5483589"/>
                    <a:pt x="9758" y="5474359"/>
                    <a:pt x="1454" y="5464252"/>
                  </a:cubicBezTo>
                  <a:lnTo>
                    <a:pt x="0" y="5462518"/>
                  </a:lnTo>
                  <a:lnTo>
                    <a:pt x="0" y="4720187"/>
                  </a:lnTo>
                  <a:lnTo>
                    <a:pt x="109684" y="4836724"/>
                  </a:lnTo>
                  <a:cubicBezTo>
                    <a:pt x="173316" y="4897375"/>
                    <a:pt x="239447" y="4954160"/>
                    <a:pt x="306959" y="5007200"/>
                  </a:cubicBezTo>
                  <a:lnTo>
                    <a:pt x="358101" y="5046057"/>
                  </a:lnTo>
                  <a:lnTo>
                    <a:pt x="383328" y="5065684"/>
                  </a:lnTo>
                  <a:cubicBezTo>
                    <a:pt x="391637" y="5072316"/>
                    <a:pt x="400805" y="5077902"/>
                    <a:pt x="409503" y="5083942"/>
                  </a:cubicBezTo>
                  <a:lnTo>
                    <a:pt x="461889" y="5119888"/>
                  </a:lnTo>
                  <a:cubicBezTo>
                    <a:pt x="466184" y="5122893"/>
                    <a:pt x="470616" y="5125820"/>
                    <a:pt x="474883" y="5128933"/>
                  </a:cubicBezTo>
                  <a:cubicBezTo>
                    <a:pt x="478982" y="5132235"/>
                    <a:pt x="482476" y="5136069"/>
                    <a:pt x="486410" y="5139557"/>
                  </a:cubicBezTo>
                  <a:cubicBezTo>
                    <a:pt x="494140" y="5146613"/>
                    <a:pt x="502565" y="5152812"/>
                    <a:pt x="510852" y="5159089"/>
                  </a:cubicBezTo>
                  <a:lnTo>
                    <a:pt x="560653" y="5196893"/>
                  </a:lnTo>
                  <a:lnTo>
                    <a:pt x="585485" y="5215834"/>
                  </a:lnTo>
                  <a:cubicBezTo>
                    <a:pt x="593773" y="5222111"/>
                    <a:pt x="601864" y="5228685"/>
                    <a:pt x="610707" y="5234185"/>
                  </a:cubicBezTo>
                  <a:lnTo>
                    <a:pt x="714768" y="5303103"/>
                  </a:lnTo>
                  <a:cubicBezTo>
                    <a:pt x="856162" y="5390603"/>
                    <a:pt x="1008099" y="5459947"/>
                    <a:pt x="1166634" y="5513322"/>
                  </a:cubicBezTo>
                  <a:cubicBezTo>
                    <a:pt x="1186540" y="5519932"/>
                    <a:pt x="1205774" y="5527751"/>
                    <a:pt x="1225991" y="5533632"/>
                  </a:cubicBezTo>
                  <a:lnTo>
                    <a:pt x="1286680" y="5550705"/>
                  </a:lnTo>
                  <a:lnTo>
                    <a:pt x="1347310" y="5567995"/>
                  </a:lnTo>
                  <a:cubicBezTo>
                    <a:pt x="1357469" y="5571180"/>
                    <a:pt x="1367261" y="5573572"/>
                    <a:pt x="1377002" y="5575719"/>
                  </a:cubicBezTo>
                  <a:lnTo>
                    <a:pt x="1406328" y="5582649"/>
                  </a:lnTo>
                  <a:cubicBezTo>
                    <a:pt x="1425825" y="5587757"/>
                    <a:pt x="1445490" y="5590939"/>
                    <a:pt x="1465060" y="5594909"/>
                  </a:cubicBezTo>
                  <a:cubicBezTo>
                    <a:pt x="1484652" y="5599231"/>
                    <a:pt x="1504324" y="5601952"/>
                    <a:pt x="1523881" y="5605105"/>
                  </a:cubicBezTo>
                  <a:cubicBezTo>
                    <a:pt x="1533660" y="5606682"/>
                    <a:pt x="1543460" y="5608613"/>
                    <a:pt x="1553325" y="5609865"/>
                  </a:cubicBezTo>
                  <a:lnTo>
                    <a:pt x="1582813" y="5613593"/>
                  </a:lnTo>
                  <a:lnTo>
                    <a:pt x="1612301" y="5617321"/>
                  </a:lnTo>
                  <a:lnTo>
                    <a:pt x="1641863" y="5619910"/>
                  </a:lnTo>
                  <a:cubicBezTo>
                    <a:pt x="1799348" y="5633940"/>
                    <a:pt x="1957913" y="5625770"/>
                    <a:pt x="2117508" y="5595156"/>
                  </a:cubicBezTo>
                  <a:cubicBezTo>
                    <a:pt x="2277124" y="5564895"/>
                    <a:pt x="2437004" y="5512449"/>
                    <a:pt x="2597368" y="5447381"/>
                  </a:cubicBezTo>
                  <a:cubicBezTo>
                    <a:pt x="2757791" y="5382096"/>
                    <a:pt x="2918855" y="5304464"/>
                    <a:pt x="3082968" y="5223245"/>
                  </a:cubicBezTo>
                  <a:lnTo>
                    <a:pt x="3334855" y="5097383"/>
                  </a:lnTo>
                  <a:cubicBezTo>
                    <a:pt x="3423528" y="5054142"/>
                    <a:pt x="3511773" y="5013798"/>
                    <a:pt x="3599509" y="4976217"/>
                  </a:cubicBezTo>
                  <a:cubicBezTo>
                    <a:pt x="3774960" y="4900701"/>
                    <a:pt x="3948276" y="4837481"/>
                    <a:pt x="4112002" y="4766359"/>
                  </a:cubicBezTo>
                  <a:cubicBezTo>
                    <a:pt x="4193972" y="4730827"/>
                    <a:pt x="4273429" y="4692997"/>
                    <a:pt x="4348983" y="4649833"/>
                  </a:cubicBezTo>
                  <a:cubicBezTo>
                    <a:pt x="4424508" y="4606778"/>
                    <a:pt x="4496050" y="4558250"/>
                    <a:pt x="4560505" y="4501564"/>
                  </a:cubicBezTo>
                  <a:cubicBezTo>
                    <a:pt x="4625198" y="4445289"/>
                    <a:pt x="4682991" y="4381021"/>
                    <a:pt x="4731963" y="4309870"/>
                  </a:cubicBezTo>
                  <a:cubicBezTo>
                    <a:pt x="4781043" y="4238747"/>
                    <a:pt x="4821275" y="4160848"/>
                    <a:pt x="4852344" y="4078640"/>
                  </a:cubicBezTo>
                  <a:lnTo>
                    <a:pt x="4863972" y="4047790"/>
                  </a:lnTo>
                  <a:lnTo>
                    <a:pt x="4874144" y="4016320"/>
                  </a:lnTo>
                  <a:lnTo>
                    <a:pt x="4884127" y="3984682"/>
                  </a:lnTo>
                  <a:cubicBezTo>
                    <a:pt x="4887242" y="3973925"/>
                    <a:pt x="4889981" y="3962835"/>
                    <a:pt x="4892800" y="3951883"/>
                  </a:cubicBezTo>
                  <a:lnTo>
                    <a:pt x="4909526" y="3886001"/>
                  </a:lnTo>
                  <a:lnTo>
                    <a:pt x="4917687" y="3852948"/>
                  </a:lnTo>
                  <a:lnTo>
                    <a:pt x="4921768" y="3836422"/>
                  </a:lnTo>
                  <a:lnTo>
                    <a:pt x="4924845" y="3819742"/>
                  </a:lnTo>
                  <a:cubicBezTo>
                    <a:pt x="4933092" y="3775120"/>
                    <a:pt x="4941231" y="3730469"/>
                    <a:pt x="4948230" y="3685744"/>
                  </a:cubicBezTo>
                  <a:cubicBezTo>
                    <a:pt x="4953579" y="3640694"/>
                    <a:pt x="4958249" y="3595577"/>
                    <a:pt x="4962782" y="3550540"/>
                  </a:cubicBezTo>
                  <a:cubicBezTo>
                    <a:pt x="4976580" y="3369692"/>
                    <a:pt x="4965812" y="3187942"/>
                    <a:pt x="4939468" y="3010249"/>
                  </a:cubicBezTo>
                  <a:cubicBezTo>
                    <a:pt x="4912965" y="2832281"/>
                    <a:pt x="4870237" y="2658196"/>
                    <a:pt x="4816901" y="2488224"/>
                  </a:cubicBezTo>
                  <a:cubicBezTo>
                    <a:pt x="4810197" y="2466954"/>
                    <a:pt x="4803984" y="2445582"/>
                    <a:pt x="4797005" y="2424470"/>
                  </a:cubicBezTo>
                  <a:cubicBezTo>
                    <a:pt x="4789399" y="2403537"/>
                    <a:pt x="4781686" y="2382574"/>
                    <a:pt x="4774433" y="2361620"/>
                  </a:cubicBezTo>
                  <a:lnTo>
                    <a:pt x="4752459" y="2298700"/>
                  </a:lnTo>
                  <a:lnTo>
                    <a:pt x="4728083" y="2236526"/>
                  </a:lnTo>
                  <a:cubicBezTo>
                    <a:pt x="4719957" y="2215802"/>
                    <a:pt x="4712352" y="2194869"/>
                    <a:pt x="4704471" y="2174095"/>
                  </a:cubicBezTo>
                  <a:lnTo>
                    <a:pt x="4678399" y="2112626"/>
                  </a:lnTo>
                  <a:lnTo>
                    <a:pt x="4652601" y="2050999"/>
                  </a:lnTo>
                  <a:cubicBezTo>
                    <a:pt x="4643711" y="2030533"/>
                    <a:pt x="4633616" y="2010672"/>
                    <a:pt x="4624205" y="1990415"/>
                  </a:cubicBezTo>
                  <a:lnTo>
                    <a:pt x="4595398" y="1930069"/>
                  </a:lnTo>
                  <a:cubicBezTo>
                    <a:pt x="4585714" y="1909969"/>
                    <a:pt x="4574413" y="1890713"/>
                    <a:pt x="4563827" y="1870952"/>
                  </a:cubicBezTo>
                  <a:lnTo>
                    <a:pt x="4531433" y="1812311"/>
                  </a:lnTo>
                  <a:lnTo>
                    <a:pt x="4523315" y="1797616"/>
                  </a:lnTo>
                  <a:lnTo>
                    <a:pt x="4514482" y="1783425"/>
                  </a:lnTo>
                  <a:lnTo>
                    <a:pt x="4496845" y="1754936"/>
                  </a:lnTo>
                  <a:lnTo>
                    <a:pt x="4461463" y="1697929"/>
                  </a:lnTo>
                  <a:lnTo>
                    <a:pt x="4452660" y="1683629"/>
                  </a:lnTo>
                  <a:lnTo>
                    <a:pt x="4443141" y="1669834"/>
                  </a:lnTo>
                  <a:lnTo>
                    <a:pt x="4424241" y="1642166"/>
                  </a:lnTo>
                  <a:cubicBezTo>
                    <a:pt x="4399005" y="1605265"/>
                    <a:pt x="4374512" y="1567751"/>
                    <a:pt x="4346886" y="1532412"/>
                  </a:cubicBezTo>
                  <a:cubicBezTo>
                    <a:pt x="4240477" y="1388328"/>
                    <a:pt x="4120362" y="1253437"/>
                    <a:pt x="3985497" y="1134649"/>
                  </a:cubicBezTo>
                  <a:cubicBezTo>
                    <a:pt x="3850799" y="1015675"/>
                    <a:pt x="3702920" y="911715"/>
                    <a:pt x="3545665" y="825877"/>
                  </a:cubicBezTo>
                  <a:lnTo>
                    <a:pt x="3486190" y="794756"/>
                  </a:lnTo>
                  <a:cubicBezTo>
                    <a:pt x="3466181" y="784640"/>
                    <a:pt x="3446893" y="773560"/>
                    <a:pt x="3426182" y="764765"/>
                  </a:cubicBezTo>
                  <a:lnTo>
                    <a:pt x="3365044" y="737255"/>
                  </a:lnTo>
                  <a:lnTo>
                    <a:pt x="3334529" y="723514"/>
                  </a:lnTo>
                  <a:cubicBezTo>
                    <a:pt x="3324394" y="718943"/>
                    <a:pt x="3314287" y="714265"/>
                    <a:pt x="3303733" y="710395"/>
                  </a:cubicBezTo>
                  <a:cubicBezTo>
                    <a:pt x="3262013" y="694346"/>
                    <a:pt x="3220711" y="677599"/>
                    <a:pt x="3179033" y="662259"/>
                  </a:cubicBezTo>
                  <a:lnTo>
                    <a:pt x="3052408" y="620447"/>
                  </a:lnTo>
                  <a:lnTo>
                    <a:pt x="2924325" y="584505"/>
                  </a:lnTo>
                  <a:cubicBezTo>
                    <a:pt x="2903106" y="578471"/>
                    <a:pt x="2881119" y="574434"/>
                    <a:pt x="2859667" y="569266"/>
                  </a:cubicBezTo>
                  <a:lnTo>
                    <a:pt x="2795226" y="554085"/>
                  </a:lnTo>
                  <a:cubicBezTo>
                    <a:pt x="2774078" y="548652"/>
                    <a:pt x="2751709" y="544744"/>
                    <a:pt x="2729702" y="540354"/>
                  </a:cubicBezTo>
                  <a:lnTo>
                    <a:pt x="2663758" y="527322"/>
                  </a:lnTo>
                  <a:lnTo>
                    <a:pt x="2630927" y="520495"/>
                  </a:lnTo>
                  <a:lnTo>
                    <a:pt x="2597965" y="515024"/>
                  </a:lnTo>
                  <a:cubicBezTo>
                    <a:pt x="2575970" y="511449"/>
                    <a:pt x="2554112" y="507795"/>
                    <a:pt x="2532205" y="503895"/>
                  </a:cubicBezTo>
                  <a:cubicBezTo>
                    <a:pt x="2357016" y="475037"/>
                    <a:pt x="2182954" y="456682"/>
                    <a:pt x="2010064" y="452552"/>
                  </a:cubicBezTo>
                  <a:cubicBezTo>
                    <a:pt x="1837255" y="448558"/>
                    <a:pt x="1665388" y="457916"/>
                    <a:pt x="1494552" y="485055"/>
                  </a:cubicBezTo>
                  <a:cubicBezTo>
                    <a:pt x="1452133" y="492816"/>
                    <a:pt x="1409569" y="501117"/>
                    <a:pt x="1366896" y="509389"/>
                  </a:cubicBezTo>
                  <a:cubicBezTo>
                    <a:pt x="1324862" y="520035"/>
                    <a:pt x="1282333" y="529505"/>
                    <a:pt x="1240175" y="541045"/>
                  </a:cubicBezTo>
                  <a:lnTo>
                    <a:pt x="1177438" y="560170"/>
                  </a:lnTo>
                  <a:lnTo>
                    <a:pt x="1145987" y="569826"/>
                  </a:lnTo>
                  <a:lnTo>
                    <a:pt x="1130315" y="574669"/>
                  </a:lnTo>
                  <a:lnTo>
                    <a:pt x="1114873" y="580384"/>
                  </a:lnTo>
                  <a:lnTo>
                    <a:pt x="1052839" y="602943"/>
                  </a:lnTo>
                  <a:cubicBezTo>
                    <a:pt x="1032151" y="610499"/>
                    <a:pt x="1011255" y="617535"/>
                    <a:pt x="991135" y="626866"/>
                  </a:cubicBezTo>
                  <a:lnTo>
                    <a:pt x="930179" y="653191"/>
                  </a:lnTo>
                  <a:cubicBezTo>
                    <a:pt x="909850" y="662002"/>
                    <a:pt x="889443" y="670676"/>
                    <a:pt x="869768" y="680937"/>
                  </a:cubicBezTo>
                  <a:lnTo>
                    <a:pt x="810085" y="710734"/>
                  </a:lnTo>
                  <a:cubicBezTo>
                    <a:pt x="790331" y="720859"/>
                    <a:pt x="770124" y="730514"/>
                    <a:pt x="751220" y="741794"/>
                  </a:cubicBezTo>
                  <a:cubicBezTo>
                    <a:pt x="673929" y="784955"/>
                    <a:pt x="598827" y="830326"/>
                    <a:pt x="532669" y="881688"/>
                  </a:cubicBezTo>
                  <a:cubicBezTo>
                    <a:pt x="464226" y="931625"/>
                    <a:pt x="406969" y="988270"/>
                    <a:pt x="354185" y="1050286"/>
                  </a:cubicBezTo>
                  <a:lnTo>
                    <a:pt x="315980" y="1098125"/>
                  </a:lnTo>
                  <a:lnTo>
                    <a:pt x="280345" y="1149782"/>
                  </a:lnTo>
                  <a:cubicBezTo>
                    <a:pt x="268144" y="1166335"/>
                    <a:pt x="257438" y="1185955"/>
                    <a:pt x="245890" y="1203959"/>
                  </a:cubicBezTo>
                  <a:cubicBezTo>
                    <a:pt x="234552" y="1222481"/>
                    <a:pt x="223171" y="1240298"/>
                    <a:pt x="212162" y="1260184"/>
                  </a:cubicBezTo>
                  <a:cubicBezTo>
                    <a:pt x="168299" y="1337574"/>
                    <a:pt x="125055" y="1419360"/>
                    <a:pt x="80716" y="1502476"/>
                  </a:cubicBezTo>
                  <a:lnTo>
                    <a:pt x="0" y="1648841"/>
                  </a:lnTo>
                  <a:lnTo>
                    <a:pt x="0" y="954863"/>
                  </a:lnTo>
                  <a:lnTo>
                    <a:pt x="43491" y="895513"/>
                  </a:lnTo>
                  <a:cubicBezTo>
                    <a:pt x="59888" y="874984"/>
                    <a:pt x="77014" y="854766"/>
                    <a:pt x="93923" y="834489"/>
                  </a:cubicBezTo>
                  <a:cubicBezTo>
                    <a:pt x="163245" y="754880"/>
                    <a:pt x="240806" y="679565"/>
                    <a:pt x="323465" y="617671"/>
                  </a:cubicBezTo>
                  <a:cubicBezTo>
                    <a:pt x="405002" y="553042"/>
                    <a:pt x="490132" y="499230"/>
                    <a:pt x="574777" y="446794"/>
                  </a:cubicBezTo>
                  <a:cubicBezTo>
                    <a:pt x="595733" y="433050"/>
                    <a:pt x="617442" y="421248"/>
                    <a:pt x="638943" y="408925"/>
                  </a:cubicBezTo>
                  <a:lnTo>
                    <a:pt x="703505" y="371742"/>
                  </a:lnTo>
                  <a:cubicBezTo>
                    <a:pt x="724798" y="358900"/>
                    <a:pt x="747120" y="347842"/>
                    <a:pt x="769262" y="336154"/>
                  </a:cubicBezTo>
                  <a:lnTo>
                    <a:pt x="835552" y="301173"/>
                  </a:lnTo>
                  <a:cubicBezTo>
                    <a:pt x="857427" y="289183"/>
                    <a:pt x="880470" y="278896"/>
                    <a:pt x="902979" y="268004"/>
                  </a:cubicBezTo>
                  <a:lnTo>
                    <a:pt x="971127" y="235607"/>
                  </a:lnTo>
                  <a:lnTo>
                    <a:pt x="988238" y="227556"/>
                  </a:lnTo>
                  <a:lnTo>
                    <a:pt x="1005744" y="220191"/>
                  </a:lnTo>
                  <a:lnTo>
                    <a:pt x="1040729" y="205569"/>
                  </a:lnTo>
                  <a:lnTo>
                    <a:pt x="1110835" y="176248"/>
                  </a:lnTo>
                  <a:cubicBezTo>
                    <a:pt x="1157999" y="157703"/>
                    <a:pt x="1206322" y="141323"/>
                    <a:pt x="1254256" y="123796"/>
                  </a:cubicBezTo>
                  <a:cubicBezTo>
                    <a:pt x="1302938" y="108671"/>
                    <a:pt x="1352074" y="94017"/>
                    <a:pt x="1401310" y="79852"/>
                  </a:cubicBezTo>
                  <a:cubicBezTo>
                    <a:pt x="1599497" y="26774"/>
                    <a:pt x="1806373" y="-329"/>
                    <a:pt x="2011811" y="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D8289AA-777C-4230-BABC-203458BF6C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297400"/>
              <a:ext cx="5215811" cy="6107388"/>
            </a:xfrm>
            <a:custGeom>
              <a:avLst/>
              <a:gdLst>
                <a:gd name="connsiteX0" fmla="*/ 1869139 w 5215811"/>
                <a:gd name="connsiteY0" fmla="*/ 9 h 6107388"/>
                <a:gd name="connsiteX1" fmla="*/ 2791149 w 5215811"/>
                <a:gd name="connsiteY1" fmla="*/ 130229 h 6107388"/>
                <a:gd name="connsiteX2" fmla="*/ 4760307 w 5215811"/>
                <a:gd name="connsiteY2" fmla="*/ 1608408 h 6107388"/>
                <a:gd name="connsiteX3" fmla="*/ 5108574 w 5215811"/>
                <a:gd name="connsiteY3" fmla="*/ 4050383 h 6107388"/>
                <a:gd name="connsiteX4" fmla="*/ 3434916 w 5215811"/>
                <a:gd name="connsiteY4" fmla="*/ 5503134 h 6107388"/>
                <a:gd name="connsiteX5" fmla="*/ 1137841 w 5215811"/>
                <a:gd name="connsiteY5" fmla="*/ 6033968 h 6107388"/>
                <a:gd name="connsiteX6" fmla="*/ 217555 w 5215811"/>
                <a:gd name="connsiteY6" fmla="*/ 5598945 h 6107388"/>
                <a:gd name="connsiteX7" fmla="*/ 0 w 5215811"/>
                <a:gd name="connsiteY7" fmla="*/ 5419622 h 6107388"/>
                <a:gd name="connsiteX8" fmla="*/ 0 w 5215811"/>
                <a:gd name="connsiteY8" fmla="*/ 4571683 h 6107388"/>
                <a:gd name="connsiteX9" fmla="*/ 18056 w 5215811"/>
                <a:gd name="connsiteY9" fmla="*/ 4599282 h 6107388"/>
                <a:gd name="connsiteX10" fmla="*/ 358324 w 5215811"/>
                <a:gd name="connsiteY10" fmla="*/ 4988154 h 6107388"/>
                <a:gd name="connsiteX11" fmla="*/ 1282741 w 5215811"/>
                <a:gd name="connsiteY11" fmla="*/ 5493193 h 6107388"/>
                <a:gd name="connsiteX12" fmla="*/ 2172794 w 5215811"/>
                <a:gd name="connsiteY12" fmla="*/ 5470630 h 6107388"/>
                <a:gd name="connsiteX13" fmla="*/ 3146893 w 5215811"/>
                <a:gd name="connsiteY13" fmla="*/ 5016296 h 6107388"/>
                <a:gd name="connsiteX14" fmla="*/ 3574114 w 5215811"/>
                <a:gd name="connsiteY14" fmla="*/ 4791124 h 6107388"/>
                <a:gd name="connsiteX15" fmla="*/ 4244948 w 5215811"/>
                <a:gd name="connsiteY15" fmla="*/ 4392664 h 6107388"/>
                <a:gd name="connsiteX16" fmla="*/ 4556385 w 5215811"/>
                <a:gd name="connsiteY16" fmla="*/ 3902656 h 6107388"/>
                <a:gd name="connsiteX17" fmla="*/ 4616354 w 5215811"/>
                <a:gd name="connsiteY17" fmla="*/ 2851680 h 6107388"/>
                <a:gd name="connsiteX18" fmla="*/ 4269266 w 5215811"/>
                <a:gd name="connsiteY18" fmla="*/ 1889625 h 6107388"/>
                <a:gd name="connsiteX19" fmla="*/ 2645976 w 5215811"/>
                <a:gd name="connsiteY19" fmla="*/ 671162 h 6107388"/>
                <a:gd name="connsiteX20" fmla="*/ 1648930 w 5215811"/>
                <a:gd name="connsiteY20" fmla="*/ 573017 h 6107388"/>
                <a:gd name="connsiteX21" fmla="*/ 771768 w 5215811"/>
                <a:gd name="connsiteY21" fmla="*/ 865882 h 6107388"/>
                <a:gd name="connsiteX22" fmla="*/ 433617 w 5215811"/>
                <a:gd name="connsiteY22" fmla="*/ 1119441 h 6107388"/>
                <a:gd name="connsiteX23" fmla="*/ 200571 w 5215811"/>
                <a:gd name="connsiteY23" fmla="*/ 1486480 h 6107388"/>
                <a:gd name="connsiteX24" fmla="*/ 47077 w 5215811"/>
                <a:gd name="connsiteY24" fmla="*/ 1753604 h 6107388"/>
                <a:gd name="connsiteX25" fmla="*/ 0 w 5215811"/>
                <a:gd name="connsiteY25" fmla="*/ 1831655 h 6107388"/>
                <a:gd name="connsiteX26" fmla="*/ 0 w 5215811"/>
                <a:gd name="connsiteY26" fmla="*/ 751112 h 6107388"/>
                <a:gd name="connsiteX27" fmla="*/ 6994 w 5215811"/>
                <a:gd name="connsiteY27" fmla="*/ 742614 h 6107388"/>
                <a:gd name="connsiteX28" fmla="*/ 484047 w 5215811"/>
                <a:gd name="connsiteY28" fmla="*/ 378777 h 6107388"/>
                <a:gd name="connsiteX29" fmla="*/ 1869139 w 5215811"/>
                <a:gd name="connsiteY29" fmla="*/ 9 h 6107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5811" h="6107388">
                  <a:moveTo>
                    <a:pt x="1869139" y="9"/>
                  </a:moveTo>
                  <a:cubicBezTo>
                    <a:pt x="2160924" y="-706"/>
                    <a:pt x="2465752" y="43039"/>
                    <a:pt x="2791149" y="130229"/>
                  </a:cubicBezTo>
                  <a:cubicBezTo>
                    <a:pt x="3651198" y="360678"/>
                    <a:pt x="4339884" y="907924"/>
                    <a:pt x="4760307" y="1608408"/>
                  </a:cubicBezTo>
                  <a:cubicBezTo>
                    <a:pt x="5188180" y="2321320"/>
                    <a:pt x="5338357" y="3192822"/>
                    <a:pt x="5108574" y="4050383"/>
                  </a:cubicBezTo>
                  <a:cubicBezTo>
                    <a:pt x="4880820" y="4900373"/>
                    <a:pt x="4152841" y="5098512"/>
                    <a:pt x="3434916" y="5503134"/>
                  </a:cubicBezTo>
                  <a:cubicBezTo>
                    <a:pt x="2717099" y="5907783"/>
                    <a:pt x="2005568" y="6266474"/>
                    <a:pt x="1137841" y="6033968"/>
                  </a:cubicBezTo>
                  <a:cubicBezTo>
                    <a:pt x="783079" y="5938910"/>
                    <a:pt x="479573" y="5790114"/>
                    <a:pt x="217555" y="5598945"/>
                  </a:cubicBezTo>
                  <a:lnTo>
                    <a:pt x="0" y="5419622"/>
                  </a:lnTo>
                  <a:lnTo>
                    <a:pt x="0" y="4571683"/>
                  </a:lnTo>
                  <a:lnTo>
                    <a:pt x="18056" y="4599282"/>
                  </a:lnTo>
                  <a:cubicBezTo>
                    <a:pt x="124071" y="4746782"/>
                    <a:pt x="237002" y="4875718"/>
                    <a:pt x="358324" y="4988154"/>
                  </a:cubicBezTo>
                  <a:cubicBezTo>
                    <a:pt x="621323" y="5231809"/>
                    <a:pt x="923667" y="5396979"/>
                    <a:pt x="1282741" y="5493193"/>
                  </a:cubicBezTo>
                  <a:cubicBezTo>
                    <a:pt x="1573894" y="5571207"/>
                    <a:pt x="1856732" y="5563878"/>
                    <a:pt x="2172794" y="5470630"/>
                  </a:cubicBezTo>
                  <a:cubicBezTo>
                    <a:pt x="2498985" y="5374183"/>
                    <a:pt x="2832844" y="5193315"/>
                    <a:pt x="3146893" y="5016296"/>
                  </a:cubicBezTo>
                  <a:cubicBezTo>
                    <a:pt x="3293538" y="4933641"/>
                    <a:pt x="3436182" y="4861160"/>
                    <a:pt x="3574114" y="4791124"/>
                  </a:cubicBezTo>
                  <a:cubicBezTo>
                    <a:pt x="3841238" y="4655550"/>
                    <a:pt x="4071901" y="4538375"/>
                    <a:pt x="4244948" y="4392664"/>
                  </a:cubicBezTo>
                  <a:cubicBezTo>
                    <a:pt x="4405844" y="4257259"/>
                    <a:pt x="4501845" y="4106204"/>
                    <a:pt x="4556385" y="3902656"/>
                  </a:cubicBezTo>
                  <a:cubicBezTo>
                    <a:pt x="4649063" y="3556776"/>
                    <a:pt x="4669271" y="3203187"/>
                    <a:pt x="4616354" y="2851680"/>
                  </a:cubicBezTo>
                  <a:cubicBezTo>
                    <a:pt x="4565198" y="2511774"/>
                    <a:pt x="4448474" y="2188147"/>
                    <a:pt x="4269266" y="1889625"/>
                  </a:cubicBezTo>
                  <a:cubicBezTo>
                    <a:pt x="3907781" y="1287586"/>
                    <a:pt x="3331245" y="854780"/>
                    <a:pt x="2645976" y="671162"/>
                  </a:cubicBezTo>
                  <a:cubicBezTo>
                    <a:pt x="2278249" y="572630"/>
                    <a:pt x="1952074" y="540526"/>
                    <a:pt x="1648930" y="573017"/>
                  </a:cubicBezTo>
                  <a:cubicBezTo>
                    <a:pt x="1351746" y="604901"/>
                    <a:pt x="1064785" y="700731"/>
                    <a:pt x="771768" y="865882"/>
                  </a:cubicBezTo>
                  <a:cubicBezTo>
                    <a:pt x="568061" y="980657"/>
                    <a:pt x="486465" y="1058486"/>
                    <a:pt x="433617" y="1119441"/>
                  </a:cubicBezTo>
                  <a:cubicBezTo>
                    <a:pt x="358307" y="1206256"/>
                    <a:pt x="292149" y="1323808"/>
                    <a:pt x="200571" y="1486480"/>
                  </a:cubicBezTo>
                  <a:cubicBezTo>
                    <a:pt x="156644" y="1564432"/>
                    <a:pt x="106654" y="1653214"/>
                    <a:pt x="47077" y="1753604"/>
                  </a:cubicBezTo>
                  <a:lnTo>
                    <a:pt x="0" y="1831655"/>
                  </a:lnTo>
                  <a:lnTo>
                    <a:pt x="0" y="751112"/>
                  </a:lnTo>
                  <a:lnTo>
                    <a:pt x="6994" y="742614"/>
                  </a:lnTo>
                  <a:cubicBezTo>
                    <a:pt x="117721" y="617683"/>
                    <a:pt x="259696" y="505222"/>
                    <a:pt x="484047" y="378777"/>
                  </a:cubicBezTo>
                  <a:cubicBezTo>
                    <a:pt x="932751" y="125890"/>
                    <a:pt x="1382831" y="1200"/>
                    <a:pt x="1869139" y="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9D76777-71BF-4FFF-B568-E58E46EB1C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319367"/>
              <a:ext cx="5217956" cy="6100079"/>
            </a:xfrm>
            <a:custGeom>
              <a:avLst/>
              <a:gdLst>
                <a:gd name="connsiteX0" fmla="*/ 1951393 w 5217956"/>
                <a:gd name="connsiteY0" fmla="*/ 82 h 6100079"/>
                <a:gd name="connsiteX1" fmla="*/ 2855177 w 5217956"/>
                <a:gd name="connsiteY1" fmla="*/ 125419 h 6100079"/>
                <a:gd name="connsiteX2" fmla="*/ 4779341 w 5217956"/>
                <a:gd name="connsiteY2" fmla="*/ 1591542 h 6100079"/>
                <a:gd name="connsiteX3" fmla="*/ 5108573 w 5217956"/>
                <a:gd name="connsiteY3" fmla="*/ 4028416 h 6100079"/>
                <a:gd name="connsiteX4" fmla="*/ 3459358 w 5217956"/>
                <a:gd name="connsiteY4" fmla="*/ 5487716 h 6100079"/>
                <a:gd name="connsiteX5" fmla="*/ 1203274 w 5217956"/>
                <a:gd name="connsiteY5" fmla="*/ 6029534 h 6100079"/>
                <a:gd name="connsiteX6" fmla="*/ 59920 w 5217956"/>
                <a:gd name="connsiteY6" fmla="*/ 5396467 h 6100079"/>
                <a:gd name="connsiteX7" fmla="*/ 0 w 5217956"/>
                <a:gd name="connsiteY7" fmla="*/ 5333382 h 6100079"/>
                <a:gd name="connsiteX8" fmla="*/ 0 w 5217956"/>
                <a:gd name="connsiteY8" fmla="*/ 4205833 h 6100079"/>
                <a:gd name="connsiteX9" fmla="*/ 58036 w 5217956"/>
                <a:gd name="connsiteY9" fmla="*/ 4310048 h 6100079"/>
                <a:gd name="connsiteX10" fmla="*/ 520779 w 5217956"/>
                <a:gd name="connsiteY10" fmla="*/ 4907591 h 6100079"/>
                <a:gd name="connsiteX11" fmla="*/ 1377154 w 5217956"/>
                <a:gd name="connsiteY11" fmla="*/ 5380604 h 6100079"/>
                <a:gd name="connsiteX12" fmla="*/ 3123340 w 5217956"/>
                <a:gd name="connsiteY12" fmla="*/ 4905715 h 6100079"/>
                <a:gd name="connsiteX13" fmla="*/ 3547863 w 5217956"/>
                <a:gd name="connsiteY13" fmla="*/ 4676342 h 6100079"/>
                <a:gd name="connsiteX14" fmla="*/ 4186753 w 5217956"/>
                <a:gd name="connsiteY14" fmla="*/ 4289376 h 6100079"/>
                <a:gd name="connsiteX15" fmla="*/ 4459565 w 5217956"/>
                <a:gd name="connsiteY15" fmla="*/ 3854399 h 6100079"/>
                <a:gd name="connsiteX16" fmla="*/ 4521015 w 5217956"/>
                <a:gd name="connsiteY16" fmla="*/ 2849377 h 6100079"/>
                <a:gd name="connsiteX17" fmla="*/ 4199723 w 5217956"/>
                <a:gd name="connsiteY17" fmla="*/ 1931213 h 6100079"/>
                <a:gd name="connsiteX18" fmla="*/ 2681217 w 5217956"/>
                <a:gd name="connsiteY18" fmla="*/ 774211 h 6100079"/>
                <a:gd name="connsiteX19" fmla="*/ 926547 w 5217956"/>
                <a:gd name="connsiteY19" fmla="*/ 967112 h 6100079"/>
                <a:gd name="connsiteX20" fmla="*/ 622677 w 5217956"/>
                <a:gd name="connsiteY20" fmla="*/ 1197863 h 6100079"/>
                <a:gd name="connsiteX21" fmla="*/ 404892 w 5217956"/>
                <a:gd name="connsiteY21" fmla="*/ 1547314 h 6100079"/>
                <a:gd name="connsiteX22" fmla="*/ 40135 w 5217956"/>
                <a:gd name="connsiteY22" fmla="*/ 2159090 h 6100079"/>
                <a:gd name="connsiteX23" fmla="*/ 0 w 5217956"/>
                <a:gd name="connsiteY23" fmla="*/ 2219367 h 6100079"/>
                <a:gd name="connsiteX24" fmla="*/ 0 w 5217956"/>
                <a:gd name="connsiteY24" fmla="*/ 915659 h 6100079"/>
                <a:gd name="connsiteX25" fmla="*/ 58609 w 5217956"/>
                <a:gd name="connsiteY25" fmla="*/ 828051 h 6100079"/>
                <a:gd name="connsiteX26" fmla="*/ 590688 w 5217956"/>
                <a:gd name="connsiteY26" fmla="*/ 385385 h 6100079"/>
                <a:gd name="connsiteX27" fmla="*/ 1951393 w 5217956"/>
                <a:gd name="connsiteY27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217956" h="6100079">
                  <a:moveTo>
                    <a:pt x="1951393" y="82"/>
                  </a:moveTo>
                  <a:cubicBezTo>
                    <a:pt x="2237631" y="-2119"/>
                    <a:pt x="2536431" y="40011"/>
                    <a:pt x="2855177" y="125419"/>
                  </a:cubicBezTo>
                  <a:cubicBezTo>
                    <a:pt x="3697704" y="351173"/>
                    <a:pt x="4370490" y="894159"/>
                    <a:pt x="4779341" y="1591542"/>
                  </a:cubicBezTo>
                  <a:cubicBezTo>
                    <a:pt x="5195534" y="2301324"/>
                    <a:pt x="5338356" y="3170855"/>
                    <a:pt x="5108573" y="4028416"/>
                  </a:cubicBezTo>
                  <a:cubicBezTo>
                    <a:pt x="4880819" y="4878406"/>
                    <a:pt x="4165603" y="5079965"/>
                    <a:pt x="3459358" y="5487716"/>
                  </a:cubicBezTo>
                  <a:cubicBezTo>
                    <a:pt x="2753114" y="5895466"/>
                    <a:pt x="2053264" y="6257288"/>
                    <a:pt x="1203274" y="6029534"/>
                  </a:cubicBezTo>
                  <a:cubicBezTo>
                    <a:pt x="739884" y="5905369"/>
                    <a:pt x="366399" y="5685345"/>
                    <a:pt x="59920" y="5396467"/>
                  </a:cubicBezTo>
                  <a:lnTo>
                    <a:pt x="0" y="5333382"/>
                  </a:lnTo>
                  <a:lnTo>
                    <a:pt x="0" y="4205833"/>
                  </a:lnTo>
                  <a:lnTo>
                    <a:pt x="58036" y="4310048"/>
                  </a:lnTo>
                  <a:cubicBezTo>
                    <a:pt x="197935" y="4550245"/>
                    <a:pt x="350594" y="4747142"/>
                    <a:pt x="520779" y="4907591"/>
                  </a:cubicBezTo>
                  <a:cubicBezTo>
                    <a:pt x="763600" y="5136565"/>
                    <a:pt x="1043821" y="5291288"/>
                    <a:pt x="1377154" y="5380604"/>
                  </a:cubicBezTo>
                  <a:cubicBezTo>
                    <a:pt x="1963029" y="5537589"/>
                    <a:pt x="2470519" y="5282804"/>
                    <a:pt x="3123340" y="4905715"/>
                  </a:cubicBezTo>
                  <a:cubicBezTo>
                    <a:pt x="3269800" y="4821157"/>
                    <a:pt x="3411134" y="4747512"/>
                    <a:pt x="3547863" y="4676342"/>
                  </a:cubicBezTo>
                  <a:cubicBezTo>
                    <a:pt x="3804497" y="4542710"/>
                    <a:pt x="4026085" y="4427393"/>
                    <a:pt x="4186753" y="4289376"/>
                  </a:cubicBezTo>
                  <a:cubicBezTo>
                    <a:pt x="4329009" y="4167293"/>
                    <a:pt x="4410589" y="4037181"/>
                    <a:pt x="4459565" y="3854399"/>
                  </a:cubicBezTo>
                  <a:cubicBezTo>
                    <a:pt x="4548302" y="3523229"/>
                    <a:pt x="4568981" y="3185183"/>
                    <a:pt x="4521015" y="2849377"/>
                  </a:cubicBezTo>
                  <a:cubicBezTo>
                    <a:pt x="4474709" y="2524680"/>
                    <a:pt x="4366564" y="2215756"/>
                    <a:pt x="4199723" y="1931213"/>
                  </a:cubicBezTo>
                  <a:cubicBezTo>
                    <a:pt x="3863270" y="1357325"/>
                    <a:pt x="3323982" y="946439"/>
                    <a:pt x="2681217" y="774211"/>
                  </a:cubicBezTo>
                  <a:cubicBezTo>
                    <a:pt x="2001139" y="591984"/>
                    <a:pt x="1476322" y="649699"/>
                    <a:pt x="926547" y="967112"/>
                  </a:cubicBezTo>
                  <a:cubicBezTo>
                    <a:pt x="740730" y="1074393"/>
                    <a:pt x="668642" y="1143989"/>
                    <a:pt x="622677" y="1197863"/>
                  </a:cubicBezTo>
                  <a:cubicBezTo>
                    <a:pt x="555599" y="1276450"/>
                    <a:pt x="492360" y="1390031"/>
                    <a:pt x="404892" y="1547314"/>
                  </a:cubicBezTo>
                  <a:cubicBezTo>
                    <a:pt x="317047" y="1705133"/>
                    <a:pt x="204816" y="1906756"/>
                    <a:pt x="40135" y="2159090"/>
                  </a:cubicBezTo>
                  <a:lnTo>
                    <a:pt x="0" y="2219367"/>
                  </a:lnTo>
                  <a:lnTo>
                    <a:pt x="0" y="915659"/>
                  </a:lnTo>
                  <a:lnTo>
                    <a:pt x="58609" y="828051"/>
                  </a:lnTo>
                  <a:cubicBezTo>
                    <a:pt x="177453" y="670481"/>
                    <a:pt x="325846" y="538291"/>
                    <a:pt x="590688" y="385385"/>
                  </a:cubicBezTo>
                  <a:cubicBezTo>
                    <a:pt x="1032158" y="130559"/>
                    <a:pt x="1474329" y="3750"/>
                    <a:pt x="1951393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72CDCD53-6393-431A-9E75-109BC83622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319367"/>
              <a:ext cx="5217957" cy="6100079"/>
            </a:xfrm>
            <a:custGeom>
              <a:avLst/>
              <a:gdLst>
                <a:gd name="connsiteX0" fmla="*/ 1951394 w 5217957"/>
                <a:gd name="connsiteY0" fmla="*/ 82 h 6100079"/>
                <a:gd name="connsiteX1" fmla="*/ 2855178 w 5217957"/>
                <a:gd name="connsiteY1" fmla="*/ 125419 h 6100079"/>
                <a:gd name="connsiteX2" fmla="*/ 4779341 w 5217957"/>
                <a:gd name="connsiteY2" fmla="*/ 1591542 h 6100079"/>
                <a:gd name="connsiteX3" fmla="*/ 5108574 w 5217957"/>
                <a:gd name="connsiteY3" fmla="*/ 4028416 h 6100079"/>
                <a:gd name="connsiteX4" fmla="*/ 3459359 w 5217957"/>
                <a:gd name="connsiteY4" fmla="*/ 5487716 h 6100079"/>
                <a:gd name="connsiteX5" fmla="*/ 1203275 w 5217957"/>
                <a:gd name="connsiteY5" fmla="*/ 6029534 h 6100079"/>
                <a:gd name="connsiteX6" fmla="*/ 59921 w 5217957"/>
                <a:gd name="connsiteY6" fmla="*/ 5396467 h 6100079"/>
                <a:gd name="connsiteX7" fmla="*/ 0 w 5217957"/>
                <a:gd name="connsiteY7" fmla="*/ 5333381 h 6100079"/>
                <a:gd name="connsiteX8" fmla="*/ 0 w 5217957"/>
                <a:gd name="connsiteY8" fmla="*/ 4427327 h 6100079"/>
                <a:gd name="connsiteX9" fmla="*/ 112056 w 5217957"/>
                <a:gd name="connsiteY9" fmla="*/ 4602502 h 6100079"/>
                <a:gd name="connsiteX10" fmla="*/ 443875 w 5217957"/>
                <a:gd name="connsiteY10" fmla="*/ 4989110 h 6100079"/>
                <a:gd name="connsiteX11" fmla="*/ 1348175 w 5217957"/>
                <a:gd name="connsiteY11" fmla="*/ 5488759 h 6100079"/>
                <a:gd name="connsiteX12" fmla="*/ 2221463 w 5217957"/>
                <a:gd name="connsiteY12" fmla="*/ 5461704 h 6100079"/>
                <a:gd name="connsiteX13" fmla="*/ 3179339 w 5217957"/>
                <a:gd name="connsiteY13" fmla="*/ 5003023 h 6100079"/>
                <a:gd name="connsiteX14" fmla="*/ 3599638 w 5217957"/>
                <a:gd name="connsiteY14" fmla="*/ 4775996 h 6100079"/>
                <a:gd name="connsiteX15" fmla="*/ 4259765 w 5217957"/>
                <a:gd name="connsiteY15" fmla="*/ 4374667 h 6100079"/>
                <a:gd name="connsiteX16" fmla="*/ 4567742 w 5217957"/>
                <a:gd name="connsiteY16" fmla="*/ 3883732 h 6100079"/>
                <a:gd name="connsiteX17" fmla="*/ 4631929 w 5217957"/>
                <a:gd name="connsiteY17" fmla="*/ 2833886 h 6100079"/>
                <a:gd name="connsiteX18" fmla="*/ 4296412 w 5217957"/>
                <a:gd name="connsiteY18" fmla="*/ 1874932 h 6100079"/>
                <a:gd name="connsiteX19" fmla="*/ 2710219 w 5217957"/>
                <a:gd name="connsiteY19" fmla="*/ 666410 h 6100079"/>
                <a:gd name="connsiteX20" fmla="*/ 1732642 w 5217957"/>
                <a:gd name="connsiteY20" fmla="*/ 573480 h 6100079"/>
                <a:gd name="connsiteX21" fmla="*/ 870621 w 5217957"/>
                <a:gd name="connsiteY21" fmla="*/ 870402 h 6100079"/>
                <a:gd name="connsiteX22" fmla="*/ 537555 w 5217957"/>
                <a:gd name="connsiteY22" fmla="*/ 1125324 h 6100079"/>
                <a:gd name="connsiteX23" fmla="*/ 306995 w 5217957"/>
                <a:gd name="connsiteY23" fmla="*/ 1493030 h 6100079"/>
                <a:gd name="connsiteX24" fmla="*/ 23579 w 5217957"/>
                <a:gd name="connsiteY24" fmla="*/ 1977465 h 6100079"/>
                <a:gd name="connsiteX25" fmla="*/ 0 w 5217957"/>
                <a:gd name="connsiteY25" fmla="*/ 2014291 h 6100079"/>
                <a:gd name="connsiteX26" fmla="*/ 0 w 5217957"/>
                <a:gd name="connsiteY26" fmla="*/ 915660 h 6100079"/>
                <a:gd name="connsiteX27" fmla="*/ 58609 w 5217957"/>
                <a:gd name="connsiteY27" fmla="*/ 828051 h 6100079"/>
                <a:gd name="connsiteX28" fmla="*/ 590689 w 5217957"/>
                <a:gd name="connsiteY28" fmla="*/ 385385 h 6100079"/>
                <a:gd name="connsiteX29" fmla="*/ 1951394 w 5217957"/>
                <a:gd name="connsiteY29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7957" h="6100079">
                  <a:moveTo>
                    <a:pt x="1951394" y="82"/>
                  </a:moveTo>
                  <a:cubicBezTo>
                    <a:pt x="2237632" y="-2119"/>
                    <a:pt x="2536431" y="40011"/>
                    <a:pt x="2855178" y="125419"/>
                  </a:cubicBezTo>
                  <a:cubicBezTo>
                    <a:pt x="3697704" y="351173"/>
                    <a:pt x="4370491" y="894159"/>
                    <a:pt x="4779341" y="1591542"/>
                  </a:cubicBezTo>
                  <a:cubicBezTo>
                    <a:pt x="5195535" y="2301324"/>
                    <a:pt x="5338357" y="3170855"/>
                    <a:pt x="5108574" y="4028416"/>
                  </a:cubicBezTo>
                  <a:cubicBezTo>
                    <a:pt x="4880820" y="4878406"/>
                    <a:pt x="4165604" y="5079965"/>
                    <a:pt x="3459359" y="5487716"/>
                  </a:cubicBezTo>
                  <a:cubicBezTo>
                    <a:pt x="2753115" y="5895466"/>
                    <a:pt x="2053265" y="6257288"/>
                    <a:pt x="1203275" y="6029534"/>
                  </a:cubicBezTo>
                  <a:cubicBezTo>
                    <a:pt x="739885" y="5905369"/>
                    <a:pt x="366400" y="5685345"/>
                    <a:pt x="59921" y="5396467"/>
                  </a:cubicBezTo>
                  <a:lnTo>
                    <a:pt x="0" y="5333381"/>
                  </a:lnTo>
                  <a:lnTo>
                    <a:pt x="0" y="4427327"/>
                  </a:lnTo>
                  <a:lnTo>
                    <a:pt x="112056" y="4602502"/>
                  </a:lnTo>
                  <a:cubicBezTo>
                    <a:pt x="215300" y="4749260"/>
                    <a:pt x="325419" y="4877443"/>
                    <a:pt x="443875" y="4989110"/>
                  </a:cubicBezTo>
                  <a:cubicBezTo>
                    <a:pt x="700709" y="5231113"/>
                    <a:pt x="996455" y="5394516"/>
                    <a:pt x="1348175" y="5488759"/>
                  </a:cubicBezTo>
                  <a:cubicBezTo>
                    <a:pt x="1633379" y="5565179"/>
                    <a:pt x="1910917" y="5556430"/>
                    <a:pt x="2221463" y="5461704"/>
                  </a:cubicBezTo>
                  <a:cubicBezTo>
                    <a:pt x="2541923" y="5363721"/>
                    <a:pt x="2870374" y="5181404"/>
                    <a:pt x="3179339" y="5003023"/>
                  </a:cubicBezTo>
                  <a:cubicBezTo>
                    <a:pt x="3323713" y="4919760"/>
                    <a:pt x="3463978" y="4846641"/>
                    <a:pt x="3599638" y="4775996"/>
                  </a:cubicBezTo>
                  <a:cubicBezTo>
                    <a:pt x="3862436" y="4639263"/>
                    <a:pt x="4089314" y="4521074"/>
                    <a:pt x="4259765" y="4374667"/>
                  </a:cubicBezTo>
                  <a:cubicBezTo>
                    <a:pt x="4418282" y="4238625"/>
                    <a:pt x="4513201" y="4087280"/>
                    <a:pt x="4567742" y="3883732"/>
                  </a:cubicBezTo>
                  <a:cubicBezTo>
                    <a:pt x="4660420" y="3537853"/>
                    <a:pt x="4682033" y="3184640"/>
                    <a:pt x="4631929" y="2833886"/>
                  </a:cubicBezTo>
                  <a:cubicBezTo>
                    <a:pt x="4583584" y="2494734"/>
                    <a:pt x="4470646" y="2172121"/>
                    <a:pt x="4296412" y="1874932"/>
                  </a:cubicBezTo>
                  <a:cubicBezTo>
                    <a:pt x="3944879" y="1275559"/>
                    <a:pt x="3381537" y="846289"/>
                    <a:pt x="2710219" y="666410"/>
                  </a:cubicBezTo>
                  <a:cubicBezTo>
                    <a:pt x="2349955" y="569877"/>
                    <a:pt x="2030161" y="539483"/>
                    <a:pt x="1732642" y="573480"/>
                  </a:cubicBezTo>
                  <a:cubicBezTo>
                    <a:pt x="1440866" y="606814"/>
                    <a:pt x="1158880" y="703976"/>
                    <a:pt x="870621" y="870402"/>
                  </a:cubicBezTo>
                  <a:cubicBezTo>
                    <a:pt x="670160" y="986048"/>
                    <a:pt x="589753" y="1064195"/>
                    <a:pt x="537555" y="1125324"/>
                  </a:cubicBezTo>
                  <a:cubicBezTo>
                    <a:pt x="463218" y="1212400"/>
                    <a:pt x="397708" y="1330125"/>
                    <a:pt x="306995" y="1493030"/>
                  </a:cubicBezTo>
                  <a:cubicBezTo>
                    <a:pt x="234596" y="1623167"/>
                    <a:pt x="145436" y="1783409"/>
                    <a:pt x="23579" y="1977465"/>
                  </a:cubicBezTo>
                  <a:lnTo>
                    <a:pt x="0" y="2014291"/>
                  </a:lnTo>
                  <a:lnTo>
                    <a:pt x="0" y="915660"/>
                  </a:lnTo>
                  <a:lnTo>
                    <a:pt x="58609" y="828051"/>
                  </a:lnTo>
                  <a:cubicBezTo>
                    <a:pt x="177453" y="670481"/>
                    <a:pt x="325847" y="538291"/>
                    <a:pt x="590689" y="385385"/>
                  </a:cubicBezTo>
                  <a:cubicBezTo>
                    <a:pt x="1032159" y="130559"/>
                    <a:pt x="1474330" y="3750"/>
                    <a:pt x="1951394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DA62198F-7D76-4A2A-9669-40E5E8A3C8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197691"/>
              <a:ext cx="5378623" cy="6402614"/>
            </a:xfrm>
            <a:custGeom>
              <a:avLst/>
              <a:gdLst>
                <a:gd name="connsiteX0" fmla="*/ 2220349 w 5378623"/>
                <a:gd name="connsiteY0" fmla="*/ 67 h 6402614"/>
                <a:gd name="connsiteX1" fmla="*/ 3018161 w 5378623"/>
                <a:gd name="connsiteY1" fmla="*/ 108191 h 6402614"/>
                <a:gd name="connsiteX2" fmla="*/ 5265831 w 5378623"/>
                <a:gd name="connsiteY2" fmla="*/ 4066338 h 6402614"/>
                <a:gd name="connsiteX3" fmla="*/ 2912752 w 5378623"/>
                <a:gd name="connsiteY3" fmla="*/ 6386691 h 6402614"/>
                <a:gd name="connsiteX4" fmla="*/ 2840648 w 5378623"/>
                <a:gd name="connsiteY4" fmla="*/ 6402614 h 6402614"/>
                <a:gd name="connsiteX5" fmla="*/ 1474249 w 5378623"/>
                <a:gd name="connsiteY5" fmla="*/ 6402614 h 6402614"/>
                <a:gd name="connsiteX6" fmla="*/ 1340218 w 5378623"/>
                <a:gd name="connsiteY6" fmla="*/ 6370360 h 6402614"/>
                <a:gd name="connsiteX7" fmla="*/ 204687 w 5378623"/>
                <a:gd name="connsiteY7" fmla="*/ 5802379 h 6402614"/>
                <a:gd name="connsiteX8" fmla="*/ 0 w 5378623"/>
                <a:gd name="connsiteY8" fmla="*/ 5624181 h 6402614"/>
                <a:gd name="connsiteX9" fmla="*/ 0 w 5378623"/>
                <a:gd name="connsiteY9" fmla="*/ 5197118 h 6402614"/>
                <a:gd name="connsiteX10" fmla="*/ 120950 w 5378623"/>
                <a:gd name="connsiteY10" fmla="*/ 5327736 h 6402614"/>
                <a:gd name="connsiteX11" fmla="*/ 553277 w 5378623"/>
                <a:gd name="connsiteY11" fmla="*/ 5674143 h 6402614"/>
                <a:gd name="connsiteX12" fmla="*/ 1048951 w 5378623"/>
                <a:gd name="connsiteY12" fmla="*/ 5913372 h 6402614"/>
                <a:gd name="connsiteX13" fmla="*/ 1114406 w 5378623"/>
                <a:gd name="connsiteY13" fmla="*/ 5935664 h 6402614"/>
                <a:gd name="connsiteX14" fmla="*/ 1180375 w 5378623"/>
                <a:gd name="connsiteY14" fmla="*/ 5956470 h 6402614"/>
                <a:gd name="connsiteX15" fmla="*/ 1247107 w 5378623"/>
                <a:gd name="connsiteY15" fmla="*/ 5975278 h 6402614"/>
                <a:gd name="connsiteX16" fmla="*/ 1313053 w 5378623"/>
                <a:gd name="connsiteY16" fmla="*/ 5991905 h 6402614"/>
                <a:gd name="connsiteX17" fmla="*/ 1578771 w 5378623"/>
                <a:gd name="connsiteY17" fmla="*/ 6035400 h 6402614"/>
                <a:gd name="connsiteX18" fmla="*/ 2116969 w 5378623"/>
                <a:gd name="connsiteY18" fmla="*/ 6005033 h 6402614"/>
                <a:gd name="connsiteX19" fmla="*/ 2648341 w 5378623"/>
                <a:gd name="connsiteY19" fmla="*/ 5837212 h 6402614"/>
                <a:gd name="connsiteX20" fmla="*/ 3166862 w 5378623"/>
                <a:gd name="connsiteY20" fmla="*/ 5582136 h 6402614"/>
                <a:gd name="connsiteX21" fmla="*/ 3295551 w 5378623"/>
                <a:gd name="connsiteY21" fmla="*/ 5510900 h 6402614"/>
                <a:gd name="connsiteX22" fmla="*/ 3426292 w 5378623"/>
                <a:gd name="connsiteY22" fmla="*/ 5437546 h 6402614"/>
                <a:gd name="connsiteX23" fmla="*/ 3693498 w 5378623"/>
                <a:gd name="connsiteY23" fmla="*/ 5296779 h 6402614"/>
                <a:gd name="connsiteX24" fmla="*/ 3957511 w 5378623"/>
                <a:gd name="connsiteY24" fmla="*/ 5162806 h 6402614"/>
                <a:gd name="connsiteX25" fmla="*/ 4212170 w 5378623"/>
                <a:gd name="connsiteY25" fmla="*/ 5024936 h 6402614"/>
                <a:gd name="connsiteX26" fmla="*/ 4449651 w 5378623"/>
                <a:gd name="connsiteY26" fmla="*/ 4870986 h 6402614"/>
                <a:gd name="connsiteX27" fmla="*/ 4659728 w 5378623"/>
                <a:gd name="connsiteY27" fmla="*/ 4689640 h 6402614"/>
                <a:gd name="connsiteX28" fmla="*/ 4830457 w 5378623"/>
                <a:gd name="connsiteY28" fmla="*/ 4472596 h 6402614"/>
                <a:gd name="connsiteX29" fmla="*/ 4955705 w 5378623"/>
                <a:gd name="connsiteY29" fmla="*/ 4222268 h 6402614"/>
                <a:gd name="connsiteX30" fmla="*/ 4968352 w 5378623"/>
                <a:gd name="connsiteY30" fmla="*/ 4189141 h 6402614"/>
                <a:gd name="connsiteX31" fmla="*/ 4979564 w 5378623"/>
                <a:gd name="connsiteY31" fmla="*/ 4155400 h 6402614"/>
                <a:gd name="connsiteX32" fmla="*/ 4990913 w 5378623"/>
                <a:gd name="connsiteY32" fmla="*/ 4121577 h 6402614"/>
                <a:gd name="connsiteX33" fmla="*/ 5000865 w 5378623"/>
                <a:gd name="connsiteY33" fmla="*/ 4086570 h 6402614"/>
                <a:gd name="connsiteX34" fmla="*/ 5020612 w 5378623"/>
                <a:gd name="connsiteY34" fmla="*/ 4016281 h 6402614"/>
                <a:gd name="connsiteX35" fmla="*/ 5030486 w 5378623"/>
                <a:gd name="connsiteY35" fmla="*/ 3981137 h 6402614"/>
                <a:gd name="connsiteX36" fmla="*/ 5035423 w 5378623"/>
                <a:gd name="connsiteY36" fmla="*/ 3963565 h 6402614"/>
                <a:gd name="connsiteX37" fmla="*/ 5039507 w 5378623"/>
                <a:gd name="connsiteY37" fmla="*/ 3945765 h 6402614"/>
                <a:gd name="connsiteX38" fmla="*/ 5071597 w 5378623"/>
                <a:gd name="connsiteY38" fmla="*/ 3802972 h 6402614"/>
                <a:gd name="connsiteX39" fmla="*/ 5096108 w 5378623"/>
                <a:gd name="connsiteY39" fmla="*/ 3658610 h 6402614"/>
                <a:gd name="connsiteX40" fmla="*/ 5113299 w 5378623"/>
                <a:gd name="connsiteY40" fmla="*/ 3512985 h 6402614"/>
                <a:gd name="connsiteX41" fmla="*/ 5115328 w 5378623"/>
                <a:gd name="connsiteY41" fmla="*/ 3494749 h 6402614"/>
                <a:gd name="connsiteX42" fmla="*/ 5116446 w 5378623"/>
                <a:gd name="connsiteY42" fmla="*/ 3476502 h 6402614"/>
                <a:gd name="connsiteX43" fmla="*/ 5118711 w 5378623"/>
                <a:gd name="connsiteY43" fmla="*/ 3439898 h 6402614"/>
                <a:gd name="connsiteX44" fmla="*/ 5123270 w 5378623"/>
                <a:gd name="connsiteY44" fmla="*/ 3366583 h 6402614"/>
                <a:gd name="connsiteX45" fmla="*/ 5121172 w 5378623"/>
                <a:gd name="connsiteY45" fmla="*/ 3072860 h 6402614"/>
                <a:gd name="connsiteX46" fmla="*/ 5119473 w 5378623"/>
                <a:gd name="connsiteY46" fmla="*/ 3036121 h 6402614"/>
                <a:gd name="connsiteX47" fmla="*/ 5116244 w 5378623"/>
                <a:gd name="connsiteY47" fmla="*/ 2999552 h 6402614"/>
                <a:gd name="connsiteX48" fmla="*/ 5109221 w 5378623"/>
                <a:gd name="connsiteY48" fmla="*/ 2926379 h 6402614"/>
                <a:gd name="connsiteX49" fmla="*/ 5089643 w 5378623"/>
                <a:gd name="connsiteY49" fmla="*/ 2780639 h 6402614"/>
                <a:gd name="connsiteX50" fmla="*/ 5084078 w 5378623"/>
                <a:gd name="connsiteY50" fmla="*/ 2744255 h 6402614"/>
                <a:gd name="connsiteX51" fmla="*/ 5077785 w 5378623"/>
                <a:gd name="connsiteY51" fmla="*/ 2708026 h 6402614"/>
                <a:gd name="connsiteX52" fmla="*/ 5063128 w 5378623"/>
                <a:gd name="connsiteY52" fmla="*/ 2636053 h 6402614"/>
                <a:gd name="connsiteX53" fmla="*/ 5047530 w 5378623"/>
                <a:gd name="connsiteY53" fmla="*/ 2564176 h 6402614"/>
                <a:gd name="connsiteX54" fmla="*/ 5028967 w 5378623"/>
                <a:gd name="connsiteY54" fmla="*/ 2493127 h 6402614"/>
                <a:gd name="connsiteX55" fmla="*/ 4822623 w 5378623"/>
                <a:gd name="connsiteY55" fmla="*/ 1944830 h 6402614"/>
                <a:gd name="connsiteX56" fmla="*/ 4108183 w 5378623"/>
                <a:gd name="connsiteY56" fmla="*/ 1038170 h 6402614"/>
                <a:gd name="connsiteX57" fmla="*/ 3638213 w 5378623"/>
                <a:gd name="connsiteY57" fmla="*/ 712395 h 6402614"/>
                <a:gd name="connsiteX58" fmla="*/ 3575480 w 5378623"/>
                <a:gd name="connsiteY58" fmla="*/ 678662 h 6402614"/>
                <a:gd name="connsiteX59" fmla="*/ 3512574 w 5378623"/>
                <a:gd name="connsiteY59" fmla="*/ 645577 h 6402614"/>
                <a:gd name="connsiteX60" fmla="*/ 3448603 w 5378623"/>
                <a:gd name="connsiteY60" fmla="*/ 614757 h 6402614"/>
                <a:gd name="connsiteX61" fmla="*/ 3416617 w 5378623"/>
                <a:gd name="connsiteY61" fmla="*/ 599347 h 6402614"/>
                <a:gd name="connsiteX62" fmla="*/ 3384352 w 5378623"/>
                <a:gd name="connsiteY62" fmla="*/ 584559 h 6402614"/>
                <a:gd name="connsiteX63" fmla="*/ 3254088 w 5378623"/>
                <a:gd name="connsiteY63" fmla="*/ 529021 h 6402614"/>
                <a:gd name="connsiteX64" fmla="*/ 3121640 w 5378623"/>
                <a:gd name="connsiteY64" fmla="*/ 479505 h 6402614"/>
                <a:gd name="connsiteX65" fmla="*/ 2987193 w 5378623"/>
                <a:gd name="connsiteY65" fmla="*/ 436176 h 6402614"/>
                <a:gd name="connsiteX66" fmla="*/ 2851296 w 5378623"/>
                <a:gd name="connsiteY66" fmla="*/ 398256 h 6402614"/>
                <a:gd name="connsiteX67" fmla="*/ 2573611 w 5378623"/>
                <a:gd name="connsiteY67" fmla="*/ 336717 h 6402614"/>
                <a:gd name="connsiteX68" fmla="*/ 2014208 w 5378623"/>
                <a:gd name="connsiteY68" fmla="*/ 276896 h 6402614"/>
                <a:gd name="connsiteX69" fmla="*/ 1457097 w 5378623"/>
                <a:gd name="connsiteY69" fmla="*/ 322828 h 6402614"/>
                <a:gd name="connsiteX70" fmla="*/ 914684 w 5378623"/>
                <a:gd name="connsiteY70" fmla="*/ 486648 h 6402614"/>
                <a:gd name="connsiteX71" fmla="*/ 848661 w 5378623"/>
                <a:gd name="connsiteY71" fmla="*/ 515093 h 6402614"/>
                <a:gd name="connsiteX72" fmla="*/ 782834 w 5378623"/>
                <a:gd name="connsiteY72" fmla="*/ 544519 h 6402614"/>
                <a:gd name="connsiteX73" fmla="*/ 717715 w 5378623"/>
                <a:gd name="connsiteY73" fmla="*/ 575988 h 6402614"/>
                <a:gd name="connsiteX74" fmla="*/ 653112 w 5378623"/>
                <a:gd name="connsiteY74" fmla="*/ 608523 h 6402614"/>
                <a:gd name="connsiteX75" fmla="*/ 406671 w 5378623"/>
                <a:gd name="connsiteY75" fmla="*/ 756246 h 6402614"/>
                <a:gd name="connsiteX76" fmla="*/ 191033 w 5378623"/>
                <a:gd name="connsiteY76" fmla="*/ 942131 h 6402614"/>
                <a:gd name="connsiteX77" fmla="*/ 143339 w 5378623"/>
                <a:gd name="connsiteY77" fmla="*/ 996006 h 6402614"/>
                <a:gd name="connsiteX78" fmla="*/ 98848 w 5378623"/>
                <a:gd name="connsiteY78" fmla="*/ 1053288 h 6402614"/>
                <a:gd name="connsiteX79" fmla="*/ 56083 w 5378623"/>
                <a:gd name="connsiteY79" fmla="*/ 1112657 h 6402614"/>
                <a:gd name="connsiteX80" fmla="*/ 14889 w 5378623"/>
                <a:gd name="connsiteY80" fmla="*/ 1173837 h 6402614"/>
                <a:gd name="connsiteX81" fmla="*/ 0 w 5378623"/>
                <a:gd name="connsiteY81" fmla="*/ 1198088 h 6402614"/>
                <a:gd name="connsiteX82" fmla="*/ 0 w 5378623"/>
                <a:gd name="connsiteY82" fmla="*/ 888809 h 6402614"/>
                <a:gd name="connsiteX83" fmla="*/ 88781 w 5378623"/>
                <a:gd name="connsiteY83" fmla="*/ 802825 h 6402614"/>
                <a:gd name="connsiteX84" fmla="*/ 2220349 w 5378623"/>
                <a:gd name="connsiteY84" fmla="*/ 67 h 6402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5378623" h="6402614">
                  <a:moveTo>
                    <a:pt x="2220349" y="67"/>
                  </a:moveTo>
                  <a:cubicBezTo>
                    <a:pt x="2484151" y="1784"/>
                    <a:pt x="2751801" y="36820"/>
                    <a:pt x="3018161" y="108191"/>
                  </a:cubicBezTo>
                  <a:cubicBezTo>
                    <a:pt x="4722867" y="564965"/>
                    <a:pt x="5729192" y="2337049"/>
                    <a:pt x="5265831" y="4066338"/>
                  </a:cubicBezTo>
                  <a:cubicBezTo>
                    <a:pt x="4947269" y="5255224"/>
                    <a:pt x="4017004" y="6114300"/>
                    <a:pt x="2912752" y="6386691"/>
                  </a:cubicBezTo>
                  <a:lnTo>
                    <a:pt x="2840648" y="6402614"/>
                  </a:lnTo>
                  <a:lnTo>
                    <a:pt x="1474249" y="6402614"/>
                  </a:lnTo>
                  <a:lnTo>
                    <a:pt x="1340218" y="6370360"/>
                  </a:lnTo>
                  <a:cubicBezTo>
                    <a:pt x="914042" y="6256167"/>
                    <a:pt x="531514" y="6059766"/>
                    <a:pt x="204687" y="5802379"/>
                  </a:cubicBezTo>
                  <a:lnTo>
                    <a:pt x="0" y="5624181"/>
                  </a:lnTo>
                  <a:lnTo>
                    <a:pt x="0" y="5197118"/>
                  </a:lnTo>
                  <a:lnTo>
                    <a:pt x="120950" y="5327736"/>
                  </a:lnTo>
                  <a:cubicBezTo>
                    <a:pt x="253827" y="5458395"/>
                    <a:pt x="397634" y="5575985"/>
                    <a:pt x="553277" y="5674143"/>
                  </a:cubicBezTo>
                  <a:cubicBezTo>
                    <a:pt x="708978" y="5772084"/>
                    <a:pt x="875421" y="5851690"/>
                    <a:pt x="1048951" y="5913372"/>
                  </a:cubicBezTo>
                  <a:cubicBezTo>
                    <a:pt x="1070860" y="5920750"/>
                    <a:pt x="1092382" y="5928719"/>
                    <a:pt x="1114406" y="5935664"/>
                  </a:cubicBezTo>
                  <a:lnTo>
                    <a:pt x="1180375" y="5956470"/>
                  </a:lnTo>
                  <a:lnTo>
                    <a:pt x="1247107" y="5975278"/>
                  </a:lnTo>
                  <a:cubicBezTo>
                    <a:pt x="1269462" y="5981848"/>
                    <a:pt x="1291029" y="5986236"/>
                    <a:pt x="1313053" y="5991905"/>
                  </a:cubicBezTo>
                  <a:cubicBezTo>
                    <a:pt x="1400808" y="6012869"/>
                    <a:pt x="1489584" y="6027036"/>
                    <a:pt x="1578771" y="6035400"/>
                  </a:cubicBezTo>
                  <a:cubicBezTo>
                    <a:pt x="1757312" y="6051941"/>
                    <a:pt x="1937844" y="6040152"/>
                    <a:pt x="2116969" y="6005033"/>
                  </a:cubicBezTo>
                  <a:cubicBezTo>
                    <a:pt x="2296104" y="5969454"/>
                    <a:pt x="2473717" y="5910978"/>
                    <a:pt x="2648341" y="5837212"/>
                  </a:cubicBezTo>
                  <a:cubicBezTo>
                    <a:pt x="2823148" y="5763610"/>
                    <a:pt x="2995347" y="5675863"/>
                    <a:pt x="3166862" y="5582136"/>
                  </a:cubicBezTo>
                  <a:cubicBezTo>
                    <a:pt x="3209843" y="5558645"/>
                    <a:pt x="3252667" y="5534880"/>
                    <a:pt x="3295551" y="5510900"/>
                  </a:cubicBezTo>
                  <a:lnTo>
                    <a:pt x="3426292" y="5437546"/>
                  </a:lnTo>
                  <a:cubicBezTo>
                    <a:pt x="3515217" y="5388460"/>
                    <a:pt x="3604599" y="5341930"/>
                    <a:pt x="3693498" y="5296779"/>
                  </a:cubicBezTo>
                  <a:lnTo>
                    <a:pt x="3957511" y="5162806"/>
                  </a:lnTo>
                  <a:cubicBezTo>
                    <a:pt x="4044259" y="5118005"/>
                    <a:pt x="4129592" y="5072941"/>
                    <a:pt x="4212170" y="5024936"/>
                  </a:cubicBezTo>
                  <a:cubicBezTo>
                    <a:pt x="4294563" y="4976766"/>
                    <a:pt x="4374532" y="4926554"/>
                    <a:pt x="4449651" y="4870986"/>
                  </a:cubicBezTo>
                  <a:cubicBezTo>
                    <a:pt x="4524973" y="4815937"/>
                    <a:pt x="4596075" y="4756163"/>
                    <a:pt x="4659728" y="4689640"/>
                  </a:cubicBezTo>
                  <a:cubicBezTo>
                    <a:pt x="4723566" y="4623283"/>
                    <a:pt x="4780828" y="4550758"/>
                    <a:pt x="4830457" y="4472596"/>
                  </a:cubicBezTo>
                  <a:cubicBezTo>
                    <a:pt x="4880087" y="4394434"/>
                    <a:pt x="4921716" y="4310302"/>
                    <a:pt x="4955705" y="4222268"/>
                  </a:cubicBezTo>
                  <a:lnTo>
                    <a:pt x="4968352" y="4189141"/>
                  </a:lnTo>
                  <a:lnTo>
                    <a:pt x="4979564" y="4155400"/>
                  </a:lnTo>
                  <a:lnTo>
                    <a:pt x="4990913" y="4121577"/>
                  </a:lnTo>
                  <a:cubicBezTo>
                    <a:pt x="4994441" y="4110119"/>
                    <a:pt x="4997522" y="4098194"/>
                    <a:pt x="5000865" y="4086570"/>
                  </a:cubicBezTo>
                  <a:lnTo>
                    <a:pt x="5020612" y="4016281"/>
                  </a:lnTo>
                  <a:lnTo>
                    <a:pt x="5030486" y="3981137"/>
                  </a:lnTo>
                  <a:lnTo>
                    <a:pt x="5035423" y="3963565"/>
                  </a:lnTo>
                  <a:lnTo>
                    <a:pt x="5039507" y="3945765"/>
                  </a:lnTo>
                  <a:cubicBezTo>
                    <a:pt x="5050088" y="3898175"/>
                    <a:pt x="5061308" y="3850756"/>
                    <a:pt x="5071597" y="3802972"/>
                  </a:cubicBezTo>
                  <a:lnTo>
                    <a:pt x="5096108" y="3658610"/>
                  </a:lnTo>
                  <a:cubicBezTo>
                    <a:pt x="5102684" y="3610180"/>
                    <a:pt x="5107604" y="3561536"/>
                    <a:pt x="5113299" y="3512985"/>
                  </a:cubicBezTo>
                  <a:lnTo>
                    <a:pt x="5115328" y="3494749"/>
                  </a:lnTo>
                  <a:lnTo>
                    <a:pt x="5116446" y="3476502"/>
                  </a:lnTo>
                  <a:lnTo>
                    <a:pt x="5118711" y="3439898"/>
                  </a:lnTo>
                  <a:lnTo>
                    <a:pt x="5123270" y="3366583"/>
                  </a:lnTo>
                  <a:cubicBezTo>
                    <a:pt x="5126606" y="3268829"/>
                    <a:pt x="5127431" y="3170634"/>
                    <a:pt x="5121172" y="3072860"/>
                  </a:cubicBezTo>
                  <a:lnTo>
                    <a:pt x="5119473" y="3036121"/>
                  </a:lnTo>
                  <a:cubicBezTo>
                    <a:pt x="5118968" y="3023930"/>
                    <a:pt x="5117310" y="3011778"/>
                    <a:pt x="5116244" y="2999552"/>
                  </a:cubicBezTo>
                  <a:lnTo>
                    <a:pt x="5109221" y="2926379"/>
                  </a:lnTo>
                  <a:cubicBezTo>
                    <a:pt x="5105544" y="2877404"/>
                    <a:pt x="5096760" y="2829145"/>
                    <a:pt x="5089643" y="2780639"/>
                  </a:cubicBezTo>
                  <a:lnTo>
                    <a:pt x="5084078" y="2744255"/>
                  </a:lnTo>
                  <a:cubicBezTo>
                    <a:pt x="5082420" y="2732104"/>
                    <a:pt x="5080412" y="2719974"/>
                    <a:pt x="5077785" y="2708026"/>
                  </a:cubicBezTo>
                  <a:lnTo>
                    <a:pt x="5063128" y="2636053"/>
                  </a:lnTo>
                  <a:cubicBezTo>
                    <a:pt x="5057902" y="2612048"/>
                    <a:pt x="5053511" y="2587920"/>
                    <a:pt x="5047530" y="2564176"/>
                  </a:cubicBezTo>
                  <a:lnTo>
                    <a:pt x="5028967" y="2493127"/>
                  </a:lnTo>
                  <a:cubicBezTo>
                    <a:pt x="4979424" y="2303537"/>
                    <a:pt x="4909775" y="2119458"/>
                    <a:pt x="4822623" y="1944830"/>
                  </a:cubicBezTo>
                  <a:cubicBezTo>
                    <a:pt x="4648947" y="1594931"/>
                    <a:pt x="4401749" y="1285261"/>
                    <a:pt x="4108183" y="1038170"/>
                  </a:cubicBezTo>
                  <a:cubicBezTo>
                    <a:pt x="3961444" y="914460"/>
                    <a:pt x="3803854" y="805232"/>
                    <a:pt x="3638213" y="712395"/>
                  </a:cubicBezTo>
                  <a:lnTo>
                    <a:pt x="3575480" y="678662"/>
                  </a:lnTo>
                  <a:cubicBezTo>
                    <a:pt x="3554450" y="667578"/>
                    <a:pt x="3534194" y="655311"/>
                    <a:pt x="3512574" y="645577"/>
                  </a:cubicBezTo>
                  <a:lnTo>
                    <a:pt x="3448603" y="614757"/>
                  </a:lnTo>
                  <a:lnTo>
                    <a:pt x="3416617" y="599347"/>
                  </a:lnTo>
                  <a:cubicBezTo>
                    <a:pt x="3406000" y="594185"/>
                    <a:pt x="3395413" y="588913"/>
                    <a:pt x="3384352" y="584559"/>
                  </a:cubicBezTo>
                  <a:cubicBezTo>
                    <a:pt x="3340850" y="566062"/>
                    <a:pt x="3297707" y="547083"/>
                    <a:pt x="3254088" y="529021"/>
                  </a:cubicBezTo>
                  <a:cubicBezTo>
                    <a:pt x="3209736" y="512847"/>
                    <a:pt x="3165607" y="496270"/>
                    <a:pt x="3121640" y="479505"/>
                  </a:cubicBezTo>
                  <a:lnTo>
                    <a:pt x="2987193" y="436176"/>
                  </a:lnTo>
                  <a:cubicBezTo>
                    <a:pt x="2942116" y="422708"/>
                    <a:pt x="2896575" y="410968"/>
                    <a:pt x="2851296" y="398256"/>
                  </a:cubicBezTo>
                  <a:cubicBezTo>
                    <a:pt x="2759507" y="375285"/>
                    <a:pt x="2666373" y="353923"/>
                    <a:pt x="2573611" y="336717"/>
                  </a:cubicBezTo>
                  <a:cubicBezTo>
                    <a:pt x="2387776" y="301762"/>
                    <a:pt x="2200839" y="280304"/>
                    <a:pt x="2014208" y="276896"/>
                  </a:cubicBezTo>
                  <a:cubicBezTo>
                    <a:pt x="1827605" y="273381"/>
                    <a:pt x="1641223" y="288238"/>
                    <a:pt x="1457097" y="322828"/>
                  </a:cubicBezTo>
                  <a:cubicBezTo>
                    <a:pt x="1272912" y="357634"/>
                    <a:pt x="1091595" y="413727"/>
                    <a:pt x="914684" y="486648"/>
                  </a:cubicBezTo>
                  <a:lnTo>
                    <a:pt x="848661" y="515093"/>
                  </a:lnTo>
                  <a:cubicBezTo>
                    <a:pt x="826573" y="524592"/>
                    <a:pt x="804281" y="533573"/>
                    <a:pt x="782834" y="544519"/>
                  </a:cubicBezTo>
                  <a:lnTo>
                    <a:pt x="717715" y="575988"/>
                  </a:lnTo>
                  <a:cubicBezTo>
                    <a:pt x="696005" y="586632"/>
                    <a:pt x="673986" y="596729"/>
                    <a:pt x="653112" y="608523"/>
                  </a:cubicBezTo>
                  <a:cubicBezTo>
                    <a:pt x="568070" y="653782"/>
                    <a:pt x="483901" y="700897"/>
                    <a:pt x="406671" y="756246"/>
                  </a:cubicBezTo>
                  <a:cubicBezTo>
                    <a:pt x="327441" y="809669"/>
                    <a:pt x="256836" y="872706"/>
                    <a:pt x="191033" y="942131"/>
                  </a:cubicBezTo>
                  <a:cubicBezTo>
                    <a:pt x="175048" y="959988"/>
                    <a:pt x="159064" y="977846"/>
                    <a:pt x="143339" y="996006"/>
                  </a:cubicBezTo>
                  <a:lnTo>
                    <a:pt x="98848" y="1053288"/>
                  </a:lnTo>
                  <a:cubicBezTo>
                    <a:pt x="83542" y="1072023"/>
                    <a:pt x="70312" y="1092822"/>
                    <a:pt x="56083" y="1112657"/>
                  </a:cubicBezTo>
                  <a:cubicBezTo>
                    <a:pt x="42010" y="1132765"/>
                    <a:pt x="27965" y="1152765"/>
                    <a:pt x="14889" y="1173837"/>
                  </a:cubicBezTo>
                  <a:lnTo>
                    <a:pt x="0" y="1198088"/>
                  </a:lnTo>
                  <a:lnTo>
                    <a:pt x="0" y="888809"/>
                  </a:lnTo>
                  <a:lnTo>
                    <a:pt x="88781" y="802825"/>
                  </a:lnTo>
                  <a:cubicBezTo>
                    <a:pt x="672175" y="289643"/>
                    <a:pt x="1428944" y="-5083"/>
                    <a:pt x="2220349" y="6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CC83425-BEFD-528A-B22D-F87FB89493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2023236"/>
            <a:ext cx="3659777" cy="2820908"/>
          </a:xfrm>
        </p:spPr>
        <p:txBody>
          <a:bodyPr>
            <a:normAutofit/>
          </a:bodyPr>
          <a:lstStyle/>
          <a:p>
            <a:r>
              <a:rPr lang="de-CH" sz="4000">
                <a:solidFill>
                  <a:schemeClr val="tx2"/>
                </a:solidFill>
              </a:rPr>
              <a:t>Pipeline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C981D3B-9557-8DD2-ACBD-B8F7A529693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93684056"/>
              </p:ext>
            </p:extLst>
          </p:nvPr>
        </p:nvGraphicFramePr>
        <p:xfrm>
          <a:off x="6355080" y="955653"/>
          <a:ext cx="5029200" cy="49478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366139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fik 3" descr="Ein Bild, das Löwe, Cartoon, Im Haus, Säugetier enthält.&#10;&#10;Beschreibung automatisch generiert.">
            <a:extLst>
              <a:ext uri="{FF2B5EF4-FFF2-40B4-BE49-F238E27FC236}">
                <a16:creationId xmlns:a16="http://schemas.microsoft.com/office/drawing/2014/main" id="{6BFE8721-0DDB-CFD5-F22B-7230D1AA4AB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884" r="-1" b="-1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BC8EFF-9026-24AD-CA2A-07788ED19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1610" y="365125"/>
            <a:ext cx="3822189" cy="1899912"/>
          </a:xfrm>
        </p:spPr>
        <p:txBody>
          <a:bodyPr>
            <a:normAutofit/>
          </a:bodyPr>
          <a:lstStyle/>
          <a:p>
            <a:r>
              <a:rPr lang="de-CH" sz="4000"/>
              <a:t>Record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2DEADC-3341-08A1-0D79-5BA9398228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1610" y="2434201"/>
            <a:ext cx="3822189" cy="3742762"/>
          </a:xfrm>
        </p:spPr>
        <p:txBody>
          <a:bodyPr>
            <a:normAutofit/>
          </a:bodyPr>
          <a:lstStyle/>
          <a:p>
            <a:r>
              <a:rPr lang="en-GB" sz="2000"/>
              <a:t>Recording via Discord Bot</a:t>
            </a:r>
          </a:p>
          <a:p>
            <a:r>
              <a:rPr lang="en-GB" sz="2000"/>
              <a:t>Each Person into separate Audio File</a:t>
            </a:r>
          </a:p>
          <a:p>
            <a:r>
              <a:rPr lang="en-GB" sz="2000"/>
              <a:t>1-2 min long recordings</a:t>
            </a:r>
          </a:p>
          <a:p>
            <a:endParaRPr lang="en-GB" sz="2000"/>
          </a:p>
          <a:p>
            <a:endParaRPr lang="en-GB" sz="2000"/>
          </a:p>
        </p:txBody>
      </p:sp>
    </p:spTree>
    <p:extLst>
      <p:ext uri="{BB962C8B-B14F-4D97-AF65-F5344CB8AC3E}">
        <p14:creationId xmlns:p14="http://schemas.microsoft.com/office/powerpoint/2010/main" val="13951239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fik 3" descr="Ein Bild, das Menschliches Gesicht, Kleidung, Cartoon, Mann enthält.&#10;&#10;Beschreibung automatisch generiert.">
            <a:extLst>
              <a:ext uri="{FF2B5EF4-FFF2-40B4-BE49-F238E27FC236}">
                <a16:creationId xmlns:a16="http://schemas.microsoft.com/office/drawing/2014/main" id="{27BF1313-F0B5-A1E3-DB68-487FFD38549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5882" b="-1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DDA813-01A2-0629-ACEC-9532E476CD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1610" y="365125"/>
            <a:ext cx="3822189" cy="1899912"/>
          </a:xfrm>
        </p:spPr>
        <p:txBody>
          <a:bodyPr>
            <a:normAutofit/>
          </a:bodyPr>
          <a:lstStyle/>
          <a:p>
            <a:r>
              <a:rPr lang="de-CH" sz="4000"/>
              <a:t>Speech to Text</a:t>
            </a:r>
            <a:endParaRPr lang="de-DE" sz="40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59B025-C3B0-2CCA-9DE5-D373AB1AB2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1610" y="2434201"/>
            <a:ext cx="3822189" cy="374276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GB" sz="1700"/>
              <a:t>Whisper OpenAI</a:t>
            </a:r>
          </a:p>
          <a:p>
            <a:pPr lvl="1"/>
            <a:r>
              <a:rPr lang="en-GB" sz="1700"/>
              <a:t>Using Replicate</a:t>
            </a:r>
          </a:p>
          <a:p>
            <a:r>
              <a:rPr lang="en-GB" sz="1700"/>
              <a:t>Language</a:t>
            </a:r>
          </a:p>
          <a:p>
            <a:pPr lvl="1"/>
            <a:r>
              <a:rPr lang="en-GB" sz="1700"/>
              <a:t>English/German works well</a:t>
            </a:r>
          </a:p>
          <a:p>
            <a:pPr lvl="1"/>
            <a:r>
              <a:rPr lang="en-GB" sz="1700"/>
              <a:t>Swiss German more problematic</a:t>
            </a:r>
          </a:p>
          <a:p>
            <a:pPr lvl="2"/>
            <a:r>
              <a:rPr lang="en-GB" sz="1700"/>
              <a:t>Setting Language to German</a:t>
            </a:r>
          </a:p>
          <a:p>
            <a:r>
              <a:rPr lang="en-GB" sz="1700"/>
              <a:t>Join transcribed texts</a:t>
            </a:r>
          </a:p>
          <a:p>
            <a:pPr lvl="1"/>
            <a:r>
              <a:rPr lang="en-GB" sz="1700"/>
              <a:t>Based on segment start &amp; end</a:t>
            </a:r>
          </a:p>
          <a:p>
            <a:pPr lvl="1"/>
            <a:r>
              <a:rPr lang="en-GB" sz="1700"/>
              <a:t>Label segments with Discord Username</a:t>
            </a:r>
          </a:p>
        </p:txBody>
      </p:sp>
    </p:spTree>
    <p:extLst>
      <p:ext uri="{BB962C8B-B14F-4D97-AF65-F5344CB8AC3E}">
        <p14:creationId xmlns:p14="http://schemas.microsoft.com/office/powerpoint/2010/main" val="12556104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fik 3" descr="Ein Bild, das Cartoon, Bär, Im Haus, Person enthält.&#10;&#10;Beschreibung automatisch generiert.">
            <a:extLst>
              <a:ext uri="{FF2B5EF4-FFF2-40B4-BE49-F238E27FC236}">
                <a16:creationId xmlns:a16="http://schemas.microsoft.com/office/drawing/2014/main" id="{EF6CD6E8-C018-1904-499A-87FD0450A21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5882" b="-1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379D22-3A74-0D86-DCDF-526D603491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1610" y="365125"/>
            <a:ext cx="3822189" cy="1899912"/>
          </a:xfrm>
        </p:spPr>
        <p:txBody>
          <a:bodyPr>
            <a:normAutofit/>
          </a:bodyPr>
          <a:lstStyle/>
          <a:p>
            <a:r>
              <a:rPr lang="de-CH" sz="4000"/>
              <a:t>Large Language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7F2B5F-A04C-999E-4810-69D03E3A5B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1610" y="2434201"/>
            <a:ext cx="3822189" cy="374276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CH" sz="2000" err="1"/>
              <a:t>Llama</a:t>
            </a:r>
          </a:p>
          <a:p>
            <a:r>
              <a:rPr lang="de-CH" sz="2000"/>
              <a:t>Output </a:t>
            </a:r>
            <a:r>
              <a:rPr lang="de-CH" sz="2000" err="1"/>
              <a:t>of</a:t>
            </a:r>
            <a:r>
              <a:rPr lang="de-CH" sz="2000"/>
              <a:t> </a:t>
            </a:r>
            <a:r>
              <a:rPr lang="de-CH" sz="2000" err="1"/>
              <a:t>Transcription</a:t>
            </a:r>
          </a:p>
          <a:p>
            <a:r>
              <a:rPr lang="de-CH" sz="2000"/>
              <a:t>Recent Prompts</a:t>
            </a:r>
          </a:p>
          <a:p>
            <a:r>
              <a:rPr lang="de-CH" sz="2000" err="1"/>
              <a:t>Context</a:t>
            </a:r>
            <a:r>
              <a:rPr lang="de-CH" sz="2000"/>
              <a:t> </a:t>
            </a:r>
          </a:p>
          <a:p>
            <a:endParaRPr lang="de-CH" sz="2000"/>
          </a:p>
        </p:txBody>
      </p:sp>
    </p:spTree>
    <p:extLst>
      <p:ext uri="{BB962C8B-B14F-4D97-AF65-F5344CB8AC3E}">
        <p14:creationId xmlns:p14="http://schemas.microsoft.com/office/powerpoint/2010/main" val="15738537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fik 3" descr="Ein Bild, das Kleidung, Heiligtümer, Kultstätte, Schrein enthält.&#10;&#10;Beschreibung automatisch generiert.">
            <a:extLst>
              <a:ext uri="{FF2B5EF4-FFF2-40B4-BE49-F238E27FC236}">
                <a16:creationId xmlns:a16="http://schemas.microsoft.com/office/drawing/2014/main" id="{AAE83A8D-687A-F2BF-F5EE-C6E50D21688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884" r="-1" b="-1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20A0C0A-C50B-4EE2-25AE-1AD74BE8C6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1610" y="365125"/>
            <a:ext cx="3822189" cy="1899912"/>
          </a:xfrm>
        </p:spPr>
        <p:txBody>
          <a:bodyPr>
            <a:normAutofit/>
          </a:bodyPr>
          <a:lstStyle/>
          <a:p>
            <a:r>
              <a:rPr lang="de-DE" sz="4000"/>
              <a:t>LLM: Prompting Context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C05298F-8D86-A44F-A25B-B2579A6472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1610" y="2434201"/>
            <a:ext cx="3822189" cy="374276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de-DE" sz="2000"/>
              <a:t>Initial Context</a:t>
            </a:r>
          </a:p>
          <a:p>
            <a:r>
              <a:rPr lang="de-DE" sz="2000"/>
              <a:t>Prompt Guidelines</a:t>
            </a:r>
          </a:p>
          <a:p>
            <a:r>
              <a:rPr lang="de-DE" sz="2000"/>
              <a:t>Style</a:t>
            </a:r>
          </a:p>
          <a:p>
            <a:r>
              <a:rPr lang="de-DE" sz="2000"/>
              <a:t>Setting</a:t>
            </a:r>
          </a:p>
          <a:p>
            <a:r>
              <a:rPr lang="de-DE" sz="2000"/>
              <a:t>Roles</a:t>
            </a:r>
          </a:p>
          <a:p>
            <a:r>
              <a:rPr lang="de-DE" sz="2000"/>
              <a:t>Character Description</a:t>
            </a:r>
          </a:p>
          <a:p>
            <a:r>
              <a:rPr lang="de-DE" sz="2000"/>
              <a:t>Prior Prompts</a:t>
            </a:r>
          </a:p>
          <a:p>
            <a:r>
              <a:rPr lang="de-DE" sz="2000" err="1"/>
              <a:t>Direct</a:t>
            </a:r>
            <a:r>
              <a:rPr lang="de-DE" sz="2000"/>
              <a:t> </a:t>
            </a:r>
            <a:r>
              <a:rPr lang="de-DE" sz="2000" err="1"/>
              <a:t>Instructions</a:t>
            </a:r>
          </a:p>
          <a:p>
            <a:r>
              <a:rPr lang="de-DE" sz="2000"/>
              <a:t>Ouptput structure</a:t>
            </a:r>
          </a:p>
        </p:txBody>
      </p:sp>
    </p:spTree>
    <p:extLst>
      <p:ext uri="{BB962C8B-B14F-4D97-AF65-F5344CB8AC3E}">
        <p14:creationId xmlns:p14="http://schemas.microsoft.com/office/powerpoint/2010/main" val="35453158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08DB57D-3C41-FD83-1EFE-A4D548A63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LLM: Prompt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D6EF312-A7A7-A2E2-39FD-8859CE6A20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36795"/>
            <a:ext cx="4139242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/>
              <a:t>Scene Description</a:t>
            </a:r>
          </a:p>
          <a:p>
            <a:r>
              <a:rPr lang="de-DE"/>
              <a:t>Character </a:t>
            </a:r>
            <a:r>
              <a:rPr lang="en-GB"/>
              <a:t>Appearance</a:t>
            </a:r>
          </a:p>
          <a:p>
            <a:r>
              <a:rPr lang="en-GB"/>
              <a:t>Character Description</a:t>
            </a:r>
          </a:p>
          <a:p>
            <a:r>
              <a:rPr lang="en-GB"/>
              <a:t>Character Actions</a:t>
            </a:r>
          </a:p>
          <a:p>
            <a:r>
              <a:rPr lang="en-GB"/>
              <a:t>Focus</a:t>
            </a:r>
          </a:p>
          <a:p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0A6FD628-D938-BCAE-EC57-1E98D6052C94}"/>
              </a:ext>
            </a:extLst>
          </p:cNvPr>
          <p:cNvSpPr txBox="1"/>
          <p:nvPr/>
        </p:nvSpPr>
        <p:spPr>
          <a:xfrm>
            <a:off x="5186817" y="235656"/>
            <a:ext cx="6301247" cy="594778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1000">
                <a:latin typeface="Consolas"/>
              </a:rPr>
              <a:t>prompt: [Scene Description:</a:t>
            </a:r>
            <a:br>
              <a:rPr lang="de-DE" sz="1000">
                <a:latin typeface="Consolas"/>
              </a:rPr>
            </a:br>
            <a:r>
              <a:rPr lang="de-DE" sz="1000">
                <a:latin typeface="Consolas"/>
              </a:rPr>
              <a:t>A serene and </a:t>
            </a:r>
            <a:r>
              <a:rPr lang="de-DE" sz="1000" err="1">
                <a:latin typeface="Consolas"/>
              </a:rPr>
              <a:t>vibrant</a:t>
            </a:r>
            <a:r>
              <a:rPr lang="de-DE" sz="1000">
                <a:latin typeface="Consolas"/>
              </a:rPr>
              <a:t> </a:t>
            </a:r>
            <a:r>
              <a:rPr lang="de-DE" sz="1000" err="1">
                <a:latin typeface="Consolas"/>
              </a:rPr>
              <a:t>forest</a:t>
            </a:r>
            <a:r>
              <a:rPr lang="de-DE" sz="1000">
                <a:latin typeface="Consolas"/>
              </a:rPr>
              <a:t>, </a:t>
            </a:r>
            <a:r>
              <a:rPr lang="de-DE" sz="1000" err="1">
                <a:latin typeface="Consolas"/>
              </a:rPr>
              <a:t>filled</a:t>
            </a:r>
            <a:r>
              <a:rPr lang="de-DE" sz="1000">
                <a:latin typeface="Consolas"/>
              </a:rPr>
              <a:t> </a:t>
            </a:r>
            <a:r>
              <a:rPr lang="de-DE" sz="1000" err="1">
                <a:latin typeface="Consolas"/>
              </a:rPr>
              <a:t>with</a:t>
            </a:r>
            <a:r>
              <a:rPr lang="de-DE" sz="1000">
                <a:latin typeface="Consolas"/>
              </a:rPr>
              <a:t> a </a:t>
            </a:r>
            <a:r>
              <a:rPr lang="de-DE" sz="1000" err="1">
                <a:latin typeface="Consolas"/>
              </a:rPr>
              <a:t>variety</a:t>
            </a:r>
            <a:r>
              <a:rPr lang="de-DE" sz="1000">
                <a:latin typeface="Consolas"/>
              </a:rPr>
              <a:t> </a:t>
            </a:r>
            <a:r>
              <a:rPr lang="de-DE" sz="1000" err="1">
                <a:latin typeface="Consolas"/>
              </a:rPr>
              <a:t>of</a:t>
            </a:r>
            <a:r>
              <a:rPr lang="de-DE" sz="1000">
                <a:latin typeface="Consolas"/>
              </a:rPr>
              <a:t> </a:t>
            </a:r>
            <a:r>
              <a:rPr lang="de-DE" sz="1000" err="1">
                <a:latin typeface="Consolas"/>
              </a:rPr>
              <a:t>trees</a:t>
            </a:r>
            <a:r>
              <a:rPr lang="de-DE" sz="1000">
                <a:latin typeface="Consolas"/>
              </a:rPr>
              <a:t> ranging </a:t>
            </a:r>
            <a:r>
              <a:rPr lang="de-DE" sz="1000" err="1">
                <a:latin typeface="Consolas"/>
              </a:rPr>
              <a:t>from</a:t>
            </a:r>
            <a:r>
              <a:rPr lang="de-DE" sz="1000">
                <a:latin typeface="Consolas"/>
              </a:rPr>
              <a:t> </a:t>
            </a:r>
            <a:r>
              <a:rPr lang="de-DE" sz="1000" err="1">
                <a:latin typeface="Consolas"/>
              </a:rPr>
              <a:t>towering</a:t>
            </a:r>
            <a:r>
              <a:rPr lang="de-DE" sz="1000">
                <a:latin typeface="Consolas"/>
              </a:rPr>
              <a:t> </a:t>
            </a:r>
            <a:r>
              <a:rPr lang="de-DE" sz="1000" err="1">
                <a:latin typeface="Consolas"/>
              </a:rPr>
              <a:t>giants</a:t>
            </a:r>
            <a:r>
              <a:rPr lang="de-DE" sz="1000">
                <a:latin typeface="Consolas"/>
              </a:rPr>
              <a:t> </a:t>
            </a:r>
            <a:r>
              <a:rPr lang="de-DE" sz="1000" err="1">
                <a:latin typeface="Consolas"/>
              </a:rPr>
              <a:t>to</a:t>
            </a:r>
            <a:r>
              <a:rPr lang="de-DE" sz="1000">
                <a:latin typeface="Consolas"/>
              </a:rPr>
              <a:t> </a:t>
            </a:r>
            <a:r>
              <a:rPr lang="de-DE" sz="1000" err="1">
                <a:latin typeface="Consolas"/>
              </a:rPr>
              <a:t>smaller</a:t>
            </a:r>
            <a:r>
              <a:rPr lang="de-DE" sz="1000">
                <a:latin typeface="Consolas"/>
              </a:rPr>
              <a:t>, </a:t>
            </a:r>
            <a:r>
              <a:rPr lang="de-DE" sz="1000" err="1">
                <a:latin typeface="Consolas"/>
              </a:rPr>
              <a:t>more</a:t>
            </a:r>
            <a:r>
              <a:rPr lang="de-DE" sz="1000">
                <a:latin typeface="Consolas"/>
              </a:rPr>
              <a:t> </a:t>
            </a:r>
            <a:r>
              <a:rPr lang="de-DE" sz="1000" err="1">
                <a:latin typeface="Consolas"/>
              </a:rPr>
              <a:t>delicate</a:t>
            </a:r>
            <a:r>
              <a:rPr lang="de-DE" sz="1000">
                <a:latin typeface="Consolas"/>
              </a:rPr>
              <a:t> </a:t>
            </a:r>
            <a:r>
              <a:rPr lang="de-DE" sz="1000" err="1">
                <a:latin typeface="Consolas"/>
              </a:rPr>
              <a:t>ones</a:t>
            </a:r>
            <a:r>
              <a:rPr lang="de-DE" sz="1000">
                <a:latin typeface="Consolas"/>
              </a:rPr>
              <a:t>. The </a:t>
            </a:r>
            <a:r>
              <a:rPr lang="de-DE" sz="1000" err="1">
                <a:latin typeface="Consolas"/>
              </a:rPr>
              <a:t>air</a:t>
            </a:r>
            <a:r>
              <a:rPr lang="de-DE" sz="1000">
                <a:latin typeface="Consolas"/>
              </a:rPr>
              <a:t> </a:t>
            </a:r>
            <a:r>
              <a:rPr lang="de-DE" sz="1000" err="1">
                <a:latin typeface="Consolas"/>
              </a:rPr>
              <a:t>is</a:t>
            </a:r>
            <a:r>
              <a:rPr lang="de-DE" sz="1000">
                <a:latin typeface="Consolas"/>
              </a:rPr>
              <a:t> </a:t>
            </a:r>
            <a:r>
              <a:rPr lang="de-DE" sz="1000" err="1">
                <a:latin typeface="Consolas"/>
              </a:rPr>
              <a:t>alive</a:t>
            </a:r>
            <a:r>
              <a:rPr lang="de-DE" sz="1000">
                <a:latin typeface="Consolas"/>
              </a:rPr>
              <a:t> </a:t>
            </a:r>
            <a:r>
              <a:rPr lang="de-DE" sz="1000" err="1">
                <a:latin typeface="Consolas"/>
              </a:rPr>
              <a:t>with</a:t>
            </a:r>
            <a:r>
              <a:rPr lang="de-DE" sz="1000">
                <a:latin typeface="Consolas"/>
              </a:rPr>
              <a:t> </a:t>
            </a:r>
            <a:r>
              <a:rPr lang="de-DE" sz="1000" err="1">
                <a:latin typeface="Consolas"/>
              </a:rPr>
              <a:t>colorful</a:t>
            </a:r>
            <a:r>
              <a:rPr lang="de-DE" sz="1000">
                <a:latin typeface="Consolas"/>
              </a:rPr>
              <a:t> </a:t>
            </a:r>
            <a:r>
              <a:rPr lang="de-DE" sz="1000" err="1">
                <a:latin typeface="Consolas"/>
              </a:rPr>
              <a:t>flowers</a:t>
            </a:r>
            <a:r>
              <a:rPr lang="de-DE" sz="1000">
                <a:latin typeface="Consolas"/>
              </a:rPr>
              <a:t> </a:t>
            </a:r>
            <a:r>
              <a:rPr lang="de-DE" sz="1000" err="1">
                <a:latin typeface="Consolas"/>
              </a:rPr>
              <a:t>of</a:t>
            </a:r>
            <a:r>
              <a:rPr lang="de-DE" sz="1000">
                <a:latin typeface="Consolas"/>
              </a:rPr>
              <a:t> </a:t>
            </a:r>
            <a:r>
              <a:rPr lang="de-DE" sz="1000" err="1">
                <a:latin typeface="Consolas"/>
              </a:rPr>
              <a:t>every</a:t>
            </a:r>
            <a:r>
              <a:rPr lang="de-DE" sz="1000">
                <a:latin typeface="Consolas"/>
              </a:rPr>
              <a:t> </a:t>
            </a:r>
            <a:r>
              <a:rPr lang="de-DE" sz="1000" err="1">
                <a:latin typeface="Consolas"/>
              </a:rPr>
              <a:t>shape</a:t>
            </a:r>
            <a:r>
              <a:rPr lang="de-DE" sz="1000">
                <a:latin typeface="Consolas"/>
              </a:rPr>
              <a:t> and </a:t>
            </a:r>
            <a:r>
              <a:rPr lang="de-DE" sz="1000" err="1">
                <a:latin typeface="Consolas"/>
              </a:rPr>
              <a:t>size</a:t>
            </a:r>
            <a:r>
              <a:rPr lang="de-DE" sz="1000">
                <a:latin typeface="Consolas"/>
              </a:rPr>
              <a:t>, </a:t>
            </a:r>
            <a:r>
              <a:rPr lang="de-DE" sz="1000" err="1">
                <a:latin typeface="Consolas"/>
              </a:rPr>
              <a:t>carpeting</a:t>
            </a:r>
            <a:r>
              <a:rPr lang="de-DE" sz="1000">
                <a:latin typeface="Consolas"/>
              </a:rPr>
              <a:t> </a:t>
            </a:r>
            <a:r>
              <a:rPr lang="de-DE" sz="1000" err="1">
                <a:latin typeface="Consolas"/>
              </a:rPr>
              <a:t>the</a:t>
            </a:r>
            <a:r>
              <a:rPr lang="de-DE" sz="1000">
                <a:latin typeface="Consolas"/>
              </a:rPr>
              <a:t> </a:t>
            </a:r>
            <a:r>
              <a:rPr lang="de-DE" sz="1000" err="1">
                <a:latin typeface="Consolas"/>
              </a:rPr>
              <a:t>forest</a:t>
            </a:r>
            <a:r>
              <a:rPr lang="de-DE" sz="1000">
                <a:latin typeface="Consolas"/>
              </a:rPr>
              <a:t> </a:t>
            </a:r>
            <a:r>
              <a:rPr lang="de-DE" sz="1000" err="1">
                <a:latin typeface="Consolas"/>
              </a:rPr>
              <a:t>floor</a:t>
            </a:r>
            <a:r>
              <a:rPr lang="de-DE" sz="1000">
                <a:latin typeface="Consolas"/>
              </a:rPr>
              <a:t>. A warm, golden light </a:t>
            </a:r>
            <a:r>
              <a:rPr lang="de-DE" sz="1000" err="1">
                <a:latin typeface="Consolas"/>
              </a:rPr>
              <a:t>filters</a:t>
            </a:r>
            <a:r>
              <a:rPr lang="de-DE" sz="1000">
                <a:latin typeface="Consolas"/>
              </a:rPr>
              <a:t> </a:t>
            </a:r>
            <a:r>
              <a:rPr lang="de-DE" sz="1000" err="1">
                <a:latin typeface="Consolas"/>
              </a:rPr>
              <a:t>through</a:t>
            </a:r>
            <a:r>
              <a:rPr lang="de-DE" sz="1000">
                <a:latin typeface="Consolas"/>
              </a:rPr>
              <a:t> </a:t>
            </a:r>
            <a:r>
              <a:rPr lang="de-DE" sz="1000" err="1">
                <a:latin typeface="Consolas"/>
              </a:rPr>
              <a:t>the</a:t>
            </a:r>
            <a:r>
              <a:rPr lang="de-DE" sz="1000">
                <a:latin typeface="Consolas"/>
              </a:rPr>
              <a:t> </a:t>
            </a:r>
            <a:r>
              <a:rPr lang="de-DE" sz="1000" err="1">
                <a:latin typeface="Consolas"/>
              </a:rPr>
              <a:t>canopy</a:t>
            </a:r>
            <a:r>
              <a:rPr lang="de-DE" sz="1000">
                <a:latin typeface="Consolas"/>
              </a:rPr>
              <a:t> </a:t>
            </a:r>
            <a:r>
              <a:rPr lang="de-DE" sz="1000" err="1">
                <a:latin typeface="Consolas"/>
              </a:rPr>
              <a:t>above</a:t>
            </a:r>
            <a:r>
              <a:rPr lang="de-DE" sz="1000">
                <a:latin typeface="Consolas"/>
              </a:rPr>
              <a:t>, </a:t>
            </a:r>
            <a:r>
              <a:rPr lang="de-DE" sz="1000" err="1">
                <a:latin typeface="Consolas"/>
              </a:rPr>
              <a:t>casting</a:t>
            </a:r>
            <a:r>
              <a:rPr lang="de-DE" sz="1000">
                <a:latin typeface="Consolas"/>
              </a:rPr>
              <a:t> </a:t>
            </a:r>
            <a:r>
              <a:rPr lang="de-DE" sz="1000" err="1">
                <a:latin typeface="Consolas"/>
              </a:rPr>
              <a:t>dappled</a:t>
            </a:r>
            <a:r>
              <a:rPr lang="de-DE" sz="1000">
                <a:latin typeface="Consolas"/>
              </a:rPr>
              <a:t> </a:t>
            </a:r>
            <a:r>
              <a:rPr lang="de-DE" sz="1000" err="1">
                <a:latin typeface="Consolas"/>
              </a:rPr>
              <a:t>shadows</a:t>
            </a:r>
            <a:r>
              <a:rPr lang="de-DE" sz="1000">
                <a:latin typeface="Consolas"/>
              </a:rPr>
              <a:t> </a:t>
            </a:r>
            <a:r>
              <a:rPr lang="de-DE" sz="1000" err="1">
                <a:latin typeface="Consolas"/>
              </a:rPr>
              <a:t>across</a:t>
            </a:r>
            <a:r>
              <a:rPr lang="de-DE" sz="1000">
                <a:latin typeface="Consolas"/>
              </a:rPr>
              <a:t> </a:t>
            </a:r>
            <a:r>
              <a:rPr lang="de-DE" sz="1000" err="1">
                <a:latin typeface="Consolas"/>
              </a:rPr>
              <a:t>the</a:t>
            </a:r>
            <a:r>
              <a:rPr lang="de-DE" sz="1000">
                <a:latin typeface="Consolas"/>
              </a:rPr>
              <a:t> </a:t>
            </a:r>
            <a:r>
              <a:rPr lang="de-DE" sz="1000" err="1">
                <a:latin typeface="Consolas"/>
              </a:rPr>
              <a:t>scene</a:t>
            </a:r>
            <a:r>
              <a:rPr lang="de-DE" sz="1000">
                <a:latin typeface="Consolas"/>
              </a:rPr>
              <a:t>.</a:t>
            </a:r>
            <a:br>
              <a:rPr lang="de-DE" sz="1000">
                <a:latin typeface="Consolas"/>
              </a:rPr>
            </a:br>
            <a:br>
              <a:rPr lang="de-DE" sz="1000">
                <a:latin typeface="Consolas"/>
              </a:rPr>
            </a:br>
            <a:r>
              <a:rPr lang="de-DE" sz="1000">
                <a:latin typeface="Consolas"/>
              </a:rPr>
              <a:t>Character </a:t>
            </a:r>
            <a:r>
              <a:rPr lang="de-DE" sz="1000" err="1">
                <a:latin typeface="Consolas"/>
              </a:rPr>
              <a:t>Appearance</a:t>
            </a:r>
            <a:r>
              <a:rPr lang="de-DE" sz="1000">
                <a:latin typeface="Consolas"/>
              </a:rPr>
              <a:t>:</a:t>
            </a:r>
            <a:br>
              <a:rPr lang="de-DE" sz="1000">
                <a:latin typeface="Consolas"/>
              </a:rPr>
            </a:br>
            <a:r>
              <a:rPr lang="de-DE" sz="1000">
                <a:latin typeface="Consolas"/>
              </a:rPr>
              <a:t>Princess: A </a:t>
            </a:r>
            <a:r>
              <a:rPr lang="de-DE" sz="1000" err="1">
                <a:latin typeface="Consolas"/>
              </a:rPr>
              <a:t>beautiful</a:t>
            </a:r>
            <a:r>
              <a:rPr lang="de-DE" sz="1000">
                <a:latin typeface="Consolas"/>
              </a:rPr>
              <a:t> </a:t>
            </a:r>
            <a:r>
              <a:rPr lang="de-DE" sz="1000" err="1">
                <a:latin typeface="Consolas"/>
              </a:rPr>
              <a:t>young</a:t>
            </a:r>
            <a:r>
              <a:rPr lang="de-DE" sz="1000">
                <a:latin typeface="Consolas"/>
              </a:rPr>
              <a:t> </a:t>
            </a:r>
            <a:r>
              <a:rPr lang="de-DE" sz="1000" err="1">
                <a:latin typeface="Consolas"/>
              </a:rPr>
              <a:t>woman</a:t>
            </a:r>
            <a:r>
              <a:rPr lang="de-DE" sz="1000">
                <a:latin typeface="Consolas"/>
              </a:rPr>
              <a:t>, </a:t>
            </a:r>
            <a:r>
              <a:rPr lang="de-DE" sz="1000" err="1">
                <a:latin typeface="Consolas"/>
              </a:rPr>
              <a:t>around</a:t>
            </a:r>
            <a:r>
              <a:rPr lang="de-DE" sz="1000">
                <a:latin typeface="Consolas"/>
              </a:rPr>
              <a:t> 20 </a:t>
            </a:r>
            <a:r>
              <a:rPr lang="de-DE" sz="1000" err="1">
                <a:latin typeface="Consolas"/>
              </a:rPr>
              <a:t>years</a:t>
            </a:r>
            <a:r>
              <a:rPr lang="de-DE" sz="1000">
                <a:latin typeface="Consolas"/>
              </a:rPr>
              <a:t> </a:t>
            </a:r>
            <a:r>
              <a:rPr lang="de-DE" sz="1000" err="1">
                <a:latin typeface="Consolas"/>
              </a:rPr>
              <a:t>old</a:t>
            </a:r>
            <a:r>
              <a:rPr lang="de-DE" sz="1000">
                <a:latin typeface="Consolas"/>
              </a:rPr>
              <a:t>, </a:t>
            </a:r>
            <a:r>
              <a:rPr lang="de-DE" sz="1000" err="1">
                <a:latin typeface="Consolas"/>
              </a:rPr>
              <a:t>with</a:t>
            </a:r>
            <a:r>
              <a:rPr lang="de-DE" sz="1000">
                <a:latin typeface="Consolas"/>
              </a:rPr>
              <a:t> a </a:t>
            </a:r>
            <a:r>
              <a:rPr lang="de-DE" sz="1000" err="1">
                <a:latin typeface="Consolas"/>
              </a:rPr>
              <a:t>radiant</a:t>
            </a:r>
            <a:r>
              <a:rPr lang="de-DE" sz="1000">
                <a:latin typeface="Consolas"/>
              </a:rPr>
              <a:t> </a:t>
            </a:r>
            <a:r>
              <a:rPr lang="de-DE" sz="1000" err="1">
                <a:latin typeface="Consolas"/>
              </a:rPr>
              <a:t>smile</a:t>
            </a:r>
            <a:r>
              <a:rPr lang="de-DE" sz="1000">
                <a:latin typeface="Consolas"/>
              </a:rPr>
              <a:t> and sparkling </a:t>
            </a:r>
            <a:r>
              <a:rPr lang="de-DE" sz="1000" err="1">
                <a:latin typeface="Consolas"/>
              </a:rPr>
              <a:t>eyes</a:t>
            </a:r>
            <a:r>
              <a:rPr lang="de-DE" sz="1000">
                <a:latin typeface="Consolas"/>
              </a:rPr>
              <a:t>. </a:t>
            </a:r>
            <a:r>
              <a:rPr lang="de-DE" sz="1000" err="1">
                <a:latin typeface="Consolas"/>
              </a:rPr>
              <a:t>She</a:t>
            </a:r>
            <a:r>
              <a:rPr lang="de-DE" sz="1000">
                <a:latin typeface="Consolas"/>
              </a:rPr>
              <a:t> </a:t>
            </a:r>
            <a:r>
              <a:rPr lang="de-DE" sz="1000" err="1">
                <a:latin typeface="Consolas"/>
              </a:rPr>
              <a:t>wears</a:t>
            </a:r>
            <a:r>
              <a:rPr lang="de-DE" sz="1000">
                <a:latin typeface="Consolas"/>
              </a:rPr>
              <a:t> a </a:t>
            </a:r>
            <a:r>
              <a:rPr lang="de-DE" sz="1000" err="1">
                <a:latin typeface="Consolas"/>
              </a:rPr>
              <a:t>stunning</a:t>
            </a:r>
            <a:r>
              <a:rPr lang="de-DE" sz="1000">
                <a:latin typeface="Consolas"/>
              </a:rPr>
              <a:t> </a:t>
            </a:r>
            <a:r>
              <a:rPr lang="de-DE" sz="1000" err="1">
                <a:latin typeface="Consolas"/>
              </a:rPr>
              <a:t>yellow</a:t>
            </a:r>
            <a:r>
              <a:rPr lang="de-DE" sz="1000">
                <a:latin typeface="Consolas"/>
              </a:rPr>
              <a:t> </a:t>
            </a:r>
            <a:r>
              <a:rPr lang="de-DE" sz="1000" err="1">
                <a:latin typeface="Consolas"/>
              </a:rPr>
              <a:t>gown</a:t>
            </a:r>
            <a:r>
              <a:rPr lang="de-DE" sz="1000">
                <a:latin typeface="Consolas"/>
              </a:rPr>
              <a:t>, </a:t>
            </a:r>
            <a:r>
              <a:rPr lang="de-DE" sz="1000" err="1">
                <a:latin typeface="Consolas"/>
              </a:rPr>
              <a:t>intricately</a:t>
            </a:r>
            <a:r>
              <a:rPr lang="de-DE" sz="1000">
                <a:latin typeface="Consolas"/>
              </a:rPr>
              <a:t> </a:t>
            </a:r>
            <a:r>
              <a:rPr lang="de-DE" sz="1000" err="1">
                <a:latin typeface="Consolas"/>
              </a:rPr>
              <a:t>designed</a:t>
            </a:r>
            <a:r>
              <a:rPr lang="de-DE" sz="1000">
                <a:latin typeface="Consolas"/>
              </a:rPr>
              <a:t> and </a:t>
            </a:r>
            <a:r>
              <a:rPr lang="de-DE" sz="1000" err="1">
                <a:latin typeface="Consolas"/>
              </a:rPr>
              <a:t>adorned</a:t>
            </a:r>
            <a:r>
              <a:rPr lang="de-DE" sz="1000">
                <a:latin typeface="Consolas"/>
              </a:rPr>
              <a:t> </a:t>
            </a:r>
            <a:r>
              <a:rPr lang="de-DE" sz="1000" err="1">
                <a:latin typeface="Consolas"/>
              </a:rPr>
              <a:t>with</a:t>
            </a:r>
            <a:r>
              <a:rPr lang="de-DE" sz="1000">
                <a:latin typeface="Consolas"/>
              </a:rPr>
              <a:t> </a:t>
            </a:r>
            <a:r>
              <a:rPr lang="de-DE" sz="1000" err="1">
                <a:latin typeface="Consolas"/>
              </a:rPr>
              <a:t>delicate</a:t>
            </a:r>
            <a:r>
              <a:rPr lang="de-DE" sz="1000">
                <a:latin typeface="Consolas"/>
              </a:rPr>
              <a:t> </a:t>
            </a:r>
            <a:r>
              <a:rPr lang="de-DE" sz="1000" err="1">
                <a:latin typeface="Consolas"/>
              </a:rPr>
              <a:t>patterns</a:t>
            </a:r>
            <a:r>
              <a:rPr lang="de-DE" sz="1000">
                <a:latin typeface="Consolas"/>
              </a:rPr>
              <a:t>. A golden </a:t>
            </a:r>
            <a:r>
              <a:rPr lang="de-DE" sz="1000" err="1">
                <a:latin typeface="Consolas"/>
              </a:rPr>
              <a:t>crown</a:t>
            </a:r>
            <a:r>
              <a:rPr lang="de-DE" sz="1000">
                <a:latin typeface="Consolas"/>
              </a:rPr>
              <a:t>, </a:t>
            </a:r>
            <a:r>
              <a:rPr lang="de-DE" sz="1000" err="1">
                <a:latin typeface="Consolas"/>
              </a:rPr>
              <a:t>set</a:t>
            </a:r>
            <a:r>
              <a:rPr lang="de-DE" sz="1000">
                <a:latin typeface="Consolas"/>
              </a:rPr>
              <a:t> </a:t>
            </a:r>
            <a:r>
              <a:rPr lang="de-DE" sz="1000" err="1">
                <a:latin typeface="Consolas"/>
              </a:rPr>
              <a:t>with</a:t>
            </a:r>
            <a:r>
              <a:rPr lang="de-DE" sz="1000">
                <a:latin typeface="Consolas"/>
              </a:rPr>
              <a:t> </a:t>
            </a:r>
            <a:r>
              <a:rPr lang="de-DE" sz="1000" err="1">
                <a:latin typeface="Consolas"/>
              </a:rPr>
              <a:t>glittering</a:t>
            </a:r>
            <a:r>
              <a:rPr lang="de-DE" sz="1000">
                <a:latin typeface="Consolas"/>
              </a:rPr>
              <a:t> </a:t>
            </a:r>
            <a:r>
              <a:rPr lang="de-DE" sz="1000" err="1">
                <a:latin typeface="Consolas"/>
              </a:rPr>
              <a:t>diamonds</a:t>
            </a:r>
            <a:r>
              <a:rPr lang="de-DE" sz="1000">
                <a:latin typeface="Consolas"/>
              </a:rPr>
              <a:t>, </a:t>
            </a:r>
            <a:r>
              <a:rPr lang="de-DE" sz="1000" err="1">
                <a:latin typeface="Consolas"/>
              </a:rPr>
              <a:t>sits</a:t>
            </a:r>
            <a:r>
              <a:rPr lang="de-DE" sz="1000">
                <a:latin typeface="Consolas"/>
              </a:rPr>
              <a:t> </a:t>
            </a:r>
            <a:r>
              <a:rPr lang="de-DE" sz="1000" err="1">
                <a:latin typeface="Consolas"/>
              </a:rPr>
              <a:t>atop</a:t>
            </a:r>
            <a:r>
              <a:rPr lang="de-DE" sz="1000">
                <a:latin typeface="Consolas"/>
              </a:rPr>
              <a:t> her </a:t>
            </a:r>
            <a:r>
              <a:rPr lang="de-DE" sz="1000" err="1">
                <a:latin typeface="Consolas"/>
              </a:rPr>
              <a:t>luscious</a:t>
            </a:r>
            <a:r>
              <a:rPr lang="de-DE" sz="1000">
                <a:latin typeface="Consolas"/>
              </a:rPr>
              <a:t> </a:t>
            </a:r>
            <a:r>
              <a:rPr lang="de-DE" sz="1000" err="1">
                <a:latin typeface="Consolas"/>
              </a:rPr>
              <a:t>hair</a:t>
            </a:r>
            <a:r>
              <a:rPr lang="de-DE" sz="1000">
                <a:latin typeface="Consolas"/>
              </a:rPr>
              <a:t>, </a:t>
            </a:r>
            <a:r>
              <a:rPr lang="de-DE" sz="1000" err="1">
                <a:latin typeface="Consolas"/>
              </a:rPr>
              <a:t>which</a:t>
            </a:r>
            <a:r>
              <a:rPr lang="de-DE" sz="1000">
                <a:latin typeface="Consolas"/>
              </a:rPr>
              <a:t> </a:t>
            </a:r>
            <a:r>
              <a:rPr lang="de-DE" sz="1000" err="1">
                <a:latin typeface="Consolas"/>
              </a:rPr>
              <a:t>cascades</a:t>
            </a:r>
            <a:r>
              <a:rPr lang="de-DE" sz="1000">
                <a:latin typeface="Consolas"/>
              </a:rPr>
              <a:t> down her back in soft, </a:t>
            </a:r>
            <a:r>
              <a:rPr lang="de-DE" sz="1000" err="1">
                <a:latin typeface="Consolas"/>
              </a:rPr>
              <a:t>flowing</a:t>
            </a:r>
            <a:r>
              <a:rPr lang="de-DE" sz="1000">
                <a:latin typeface="Consolas"/>
              </a:rPr>
              <a:t> </a:t>
            </a:r>
            <a:r>
              <a:rPr lang="de-DE" sz="1000" err="1">
                <a:latin typeface="Consolas"/>
              </a:rPr>
              <a:t>waves</a:t>
            </a:r>
            <a:r>
              <a:rPr lang="de-DE" sz="1000">
                <a:latin typeface="Consolas"/>
              </a:rPr>
              <a:t>.</a:t>
            </a:r>
            <a:br>
              <a:rPr lang="de-DE" sz="1000">
                <a:latin typeface="Consolas"/>
              </a:rPr>
            </a:br>
            <a:br>
              <a:rPr lang="de-DE" sz="1000">
                <a:latin typeface="Consolas"/>
              </a:rPr>
            </a:br>
            <a:r>
              <a:rPr lang="de-DE" sz="1000">
                <a:latin typeface="Consolas"/>
              </a:rPr>
              <a:t>Character </a:t>
            </a:r>
            <a:r>
              <a:rPr lang="de-DE" sz="1000" err="1">
                <a:latin typeface="Consolas"/>
              </a:rPr>
              <a:t>Descriptions</a:t>
            </a:r>
            <a:r>
              <a:rPr lang="de-DE" sz="1000">
                <a:latin typeface="Consolas"/>
              </a:rPr>
              <a:t>:</a:t>
            </a:r>
            <a:br>
              <a:rPr lang="de-DE" sz="1000">
                <a:latin typeface="Consolas"/>
              </a:rPr>
            </a:br>
            <a:r>
              <a:rPr lang="de-DE" sz="1000">
                <a:latin typeface="Consolas"/>
              </a:rPr>
              <a:t>Princess: The </a:t>
            </a:r>
            <a:r>
              <a:rPr lang="de-DE" sz="1000" err="1">
                <a:latin typeface="Consolas"/>
              </a:rPr>
              <a:t>princess</a:t>
            </a:r>
            <a:r>
              <a:rPr lang="de-DE" sz="1000">
                <a:latin typeface="Consolas"/>
              </a:rPr>
              <a:t> </a:t>
            </a:r>
            <a:r>
              <a:rPr lang="de-DE" sz="1000" err="1">
                <a:latin typeface="Consolas"/>
              </a:rPr>
              <a:t>exudes</a:t>
            </a:r>
            <a:r>
              <a:rPr lang="de-DE" sz="1000">
                <a:latin typeface="Consolas"/>
              </a:rPr>
              <a:t> an </a:t>
            </a:r>
            <a:r>
              <a:rPr lang="de-DE" sz="1000" err="1">
                <a:latin typeface="Consolas"/>
              </a:rPr>
              <a:t>aura</a:t>
            </a:r>
            <a:r>
              <a:rPr lang="de-DE" sz="1000">
                <a:latin typeface="Consolas"/>
              </a:rPr>
              <a:t> </a:t>
            </a:r>
            <a:r>
              <a:rPr lang="de-DE" sz="1000" err="1">
                <a:latin typeface="Consolas"/>
              </a:rPr>
              <a:t>of</a:t>
            </a:r>
            <a:r>
              <a:rPr lang="de-DE" sz="1000">
                <a:latin typeface="Consolas"/>
              </a:rPr>
              <a:t> </a:t>
            </a:r>
            <a:r>
              <a:rPr lang="de-DE" sz="1000" err="1">
                <a:latin typeface="Consolas"/>
              </a:rPr>
              <a:t>innocence</a:t>
            </a:r>
            <a:r>
              <a:rPr lang="de-DE" sz="1000">
                <a:latin typeface="Consolas"/>
              </a:rPr>
              <a:t> and </a:t>
            </a:r>
            <a:r>
              <a:rPr lang="de-DE" sz="1000" err="1">
                <a:latin typeface="Consolas"/>
              </a:rPr>
              <a:t>curiosity</a:t>
            </a:r>
            <a:r>
              <a:rPr lang="de-DE" sz="1000">
                <a:latin typeface="Consolas"/>
              </a:rPr>
              <a:t>, her </a:t>
            </a:r>
            <a:r>
              <a:rPr lang="de-DE" sz="1000" err="1">
                <a:latin typeface="Consolas"/>
              </a:rPr>
              <a:t>bright</a:t>
            </a:r>
            <a:r>
              <a:rPr lang="de-DE" sz="1000">
                <a:latin typeface="Consolas"/>
              </a:rPr>
              <a:t> </a:t>
            </a:r>
            <a:r>
              <a:rPr lang="de-DE" sz="1000" err="1">
                <a:latin typeface="Consolas"/>
              </a:rPr>
              <a:t>yellow</a:t>
            </a:r>
            <a:r>
              <a:rPr lang="de-DE" sz="1000">
                <a:latin typeface="Consolas"/>
              </a:rPr>
              <a:t> </a:t>
            </a:r>
            <a:r>
              <a:rPr lang="de-DE" sz="1000" err="1">
                <a:latin typeface="Consolas"/>
              </a:rPr>
              <a:t>dress</a:t>
            </a:r>
            <a:r>
              <a:rPr lang="de-DE" sz="1000">
                <a:latin typeface="Consolas"/>
              </a:rPr>
              <a:t> </a:t>
            </a:r>
            <a:r>
              <a:rPr lang="de-DE" sz="1000" err="1">
                <a:latin typeface="Consolas"/>
              </a:rPr>
              <a:t>shining</a:t>
            </a:r>
            <a:r>
              <a:rPr lang="de-DE" sz="1000">
                <a:latin typeface="Consolas"/>
              </a:rPr>
              <a:t> like a </a:t>
            </a:r>
            <a:r>
              <a:rPr lang="de-DE" sz="1000" err="1">
                <a:latin typeface="Consolas"/>
              </a:rPr>
              <a:t>ray</a:t>
            </a:r>
            <a:r>
              <a:rPr lang="de-DE" sz="1000">
                <a:latin typeface="Consolas"/>
              </a:rPr>
              <a:t> </a:t>
            </a:r>
            <a:r>
              <a:rPr lang="de-DE" sz="1000" err="1">
                <a:latin typeface="Consolas"/>
              </a:rPr>
              <a:t>of</a:t>
            </a:r>
            <a:r>
              <a:rPr lang="de-DE" sz="1000">
                <a:latin typeface="Consolas"/>
              </a:rPr>
              <a:t> </a:t>
            </a:r>
            <a:r>
              <a:rPr lang="de-DE" sz="1000" err="1">
                <a:latin typeface="Consolas"/>
              </a:rPr>
              <a:t>sunshine</a:t>
            </a:r>
            <a:r>
              <a:rPr lang="de-DE" sz="1000">
                <a:latin typeface="Consolas"/>
              </a:rPr>
              <a:t> </a:t>
            </a:r>
            <a:r>
              <a:rPr lang="de-DE" sz="1000" err="1">
                <a:latin typeface="Consolas"/>
              </a:rPr>
              <a:t>amidst</a:t>
            </a:r>
            <a:r>
              <a:rPr lang="de-DE" sz="1000">
                <a:latin typeface="Consolas"/>
              </a:rPr>
              <a:t> </a:t>
            </a:r>
            <a:r>
              <a:rPr lang="de-DE" sz="1000" err="1">
                <a:latin typeface="Consolas"/>
              </a:rPr>
              <a:t>the</a:t>
            </a:r>
            <a:r>
              <a:rPr lang="de-DE" sz="1000">
                <a:latin typeface="Consolas"/>
              </a:rPr>
              <a:t> </a:t>
            </a:r>
            <a:r>
              <a:rPr lang="de-DE" sz="1000" err="1">
                <a:latin typeface="Consolas"/>
              </a:rPr>
              <a:t>forest's</a:t>
            </a:r>
            <a:r>
              <a:rPr lang="de-DE" sz="1000">
                <a:latin typeface="Consolas"/>
              </a:rPr>
              <a:t> </a:t>
            </a:r>
            <a:r>
              <a:rPr lang="de-DE" sz="1000" err="1">
                <a:latin typeface="Consolas"/>
              </a:rPr>
              <a:t>natural</a:t>
            </a:r>
            <a:r>
              <a:rPr lang="de-DE" sz="1000">
                <a:latin typeface="Consolas"/>
              </a:rPr>
              <a:t> </a:t>
            </a:r>
            <a:r>
              <a:rPr lang="de-DE" sz="1000" err="1">
                <a:latin typeface="Consolas"/>
              </a:rPr>
              <a:t>beauty</a:t>
            </a:r>
            <a:r>
              <a:rPr lang="de-DE" sz="1000">
                <a:latin typeface="Consolas"/>
              </a:rPr>
              <a:t>. Her golden </a:t>
            </a:r>
            <a:r>
              <a:rPr lang="de-DE" sz="1000" err="1">
                <a:latin typeface="Consolas"/>
              </a:rPr>
              <a:t>crown</a:t>
            </a:r>
            <a:r>
              <a:rPr lang="de-DE" sz="1000">
                <a:latin typeface="Consolas"/>
              </a:rPr>
              <a:t> </a:t>
            </a:r>
            <a:r>
              <a:rPr lang="de-DE" sz="1000" err="1">
                <a:latin typeface="Consolas"/>
              </a:rPr>
              <a:t>adds</a:t>
            </a:r>
            <a:r>
              <a:rPr lang="de-DE" sz="1000">
                <a:latin typeface="Consolas"/>
              </a:rPr>
              <a:t> a </a:t>
            </a:r>
            <a:r>
              <a:rPr lang="de-DE" sz="1000" err="1">
                <a:latin typeface="Consolas"/>
              </a:rPr>
              <a:t>touch</a:t>
            </a:r>
            <a:r>
              <a:rPr lang="de-DE" sz="1000">
                <a:latin typeface="Consolas"/>
              </a:rPr>
              <a:t> </a:t>
            </a:r>
            <a:r>
              <a:rPr lang="de-DE" sz="1000" err="1">
                <a:latin typeface="Consolas"/>
              </a:rPr>
              <a:t>of</a:t>
            </a:r>
            <a:r>
              <a:rPr lang="de-DE" sz="1000">
                <a:latin typeface="Consolas"/>
              </a:rPr>
              <a:t> </a:t>
            </a:r>
            <a:r>
              <a:rPr lang="de-DE" sz="1000" err="1">
                <a:latin typeface="Consolas"/>
              </a:rPr>
              <a:t>regality</a:t>
            </a:r>
            <a:r>
              <a:rPr lang="de-DE" sz="1000">
                <a:latin typeface="Consolas"/>
              </a:rPr>
              <a:t> </a:t>
            </a:r>
            <a:r>
              <a:rPr lang="de-DE" sz="1000" err="1">
                <a:latin typeface="Consolas"/>
              </a:rPr>
              <a:t>to</a:t>
            </a:r>
            <a:r>
              <a:rPr lang="de-DE" sz="1000">
                <a:latin typeface="Consolas"/>
              </a:rPr>
              <a:t> her </a:t>
            </a:r>
            <a:r>
              <a:rPr lang="de-DE" sz="1000" err="1">
                <a:latin typeface="Consolas"/>
              </a:rPr>
              <a:t>overall</a:t>
            </a:r>
            <a:r>
              <a:rPr lang="de-DE" sz="1000">
                <a:latin typeface="Consolas"/>
              </a:rPr>
              <a:t> </a:t>
            </a:r>
            <a:r>
              <a:rPr lang="de-DE" sz="1000" err="1">
                <a:latin typeface="Consolas"/>
              </a:rPr>
              <a:t>demeanor</a:t>
            </a:r>
            <a:r>
              <a:rPr lang="de-DE" sz="1000">
                <a:latin typeface="Consolas"/>
              </a:rPr>
              <a:t>.</a:t>
            </a:r>
            <a:br>
              <a:rPr lang="de-DE" sz="1000">
                <a:latin typeface="Consolas"/>
              </a:rPr>
            </a:br>
            <a:br>
              <a:rPr lang="de-DE" sz="1000">
                <a:latin typeface="Consolas"/>
              </a:rPr>
            </a:br>
            <a:r>
              <a:rPr lang="de-DE" sz="1000">
                <a:latin typeface="Consolas"/>
              </a:rPr>
              <a:t>Prince: A </a:t>
            </a:r>
            <a:r>
              <a:rPr lang="de-DE" sz="1000" err="1">
                <a:latin typeface="Consolas"/>
              </a:rPr>
              <a:t>handsome</a:t>
            </a:r>
            <a:r>
              <a:rPr lang="de-DE" sz="1000">
                <a:latin typeface="Consolas"/>
              </a:rPr>
              <a:t> man in </a:t>
            </a:r>
            <a:r>
              <a:rPr lang="de-DE" sz="1000" err="1">
                <a:latin typeface="Consolas"/>
              </a:rPr>
              <a:t>his</a:t>
            </a:r>
            <a:r>
              <a:rPr lang="de-DE" sz="1000">
                <a:latin typeface="Consolas"/>
              </a:rPr>
              <a:t> </a:t>
            </a:r>
            <a:r>
              <a:rPr lang="de-DE" sz="1000" err="1">
                <a:latin typeface="Consolas"/>
              </a:rPr>
              <a:t>mid-thirties</a:t>
            </a:r>
            <a:r>
              <a:rPr lang="de-DE" sz="1000">
                <a:latin typeface="Consolas"/>
              </a:rPr>
              <a:t>, </a:t>
            </a:r>
            <a:r>
              <a:rPr lang="de-DE" sz="1000" err="1">
                <a:latin typeface="Consolas"/>
              </a:rPr>
              <a:t>dressed</a:t>
            </a:r>
            <a:r>
              <a:rPr lang="de-DE" sz="1000">
                <a:latin typeface="Consolas"/>
              </a:rPr>
              <a:t> in elegant, </a:t>
            </a:r>
            <a:r>
              <a:rPr lang="de-DE" sz="1000" err="1">
                <a:latin typeface="Consolas"/>
              </a:rPr>
              <a:t>princely</a:t>
            </a:r>
            <a:r>
              <a:rPr lang="de-DE" sz="1000">
                <a:latin typeface="Consolas"/>
              </a:rPr>
              <a:t> </a:t>
            </a:r>
            <a:r>
              <a:rPr lang="de-DE" sz="1000" err="1">
                <a:latin typeface="Consolas"/>
              </a:rPr>
              <a:t>attire</a:t>
            </a:r>
            <a:r>
              <a:rPr lang="de-DE" sz="1000">
                <a:latin typeface="Consolas"/>
              </a:rPr>
              <a:t>, </a:t>
            </a:r>
            <a:r>
              <a:rPr lang="de-DE" sz="1000" err="1">
                <a:latin typeface="Consolas"/>
              </a:rPr>
              <a:t>complete</a:t>
            </a:r>
            <a:r>
              <a:rPr lang="de-DE" sz="1000">
                <a:latin typeface="Consolas"/>
              </a:rPr>
              <a:t> </a:t>
            </a:r>
            <a:r>
              <a:rPr lang="de-DE" sz="1000" err="1">
                <a:latin typeface="Consolas"/>
              </a:rPr>
              <a:t>with</a:t>
            </a:r>
            <a:r>
              <a:rPr lang="de-DE" sz="1000">
                <a:latin typeface="Consolas"/>
              </a:rPr>
              <a:t> a </a:t>
            </a:r>
            <a:r>
              <a:rPr lang="de-DE" sz="1000" err="1">
                <a:latin typeface="Consolas"/>
              </a:rPr>
              <a:t>crown</a:t>
            </a:r>
            <a:r>
              <a:rPr lang="de-DE" sz="1000">
                <a:latin typeface="Consolas"/>
              </a:rPr>
              <a:t> on </a:t>
            </a:r>
            <a:r>
              <a:rPr lang="de-DE" sz="1000" err="1">
                <a:latin typeface="Consolas"/>
              </a:rPr>
              <a:t>his</a:t>
            </a:r>
            <a:r>
              <a:rPr lang="de-DE" sz="1000">
                <a:latin typeface="Consolas"/>
              </a:rPr>
              <a:t> </a:t>
            </a:r>
            <a:r>
              <a:rPr lang="de-DE" sz="1000" err="1">
                <a:latin typeface="Consolas"/>
              </a:rPr>
              <a:t>head</a:t>
            </a:r>
            <a:r>
              <a:rPr lang="de-DE" sz="1000">
                <a:latin typeface="Consolas"/>
              </a:rPr>
              <a:t>. He </a:t>
            </a:r>
            <a:r>
              <a:rPr lang="de-DE" sz="1000" err="1">
                <a:latin typeface="Consolas"/>
              </a:rPr>
              <a:t>has</a:t>
            </a:r>
            <a:r>
              <a:rPr lang="de-DE" sz="1000">
                <a:latin typeface="Consolas"/>
              </a:rPr>
              <a:t> a </a:t>
            </a:r>
            <a:r>
              <a:rPr lang="de-DE" sz="1000" err="1">
                <a:latin typeface="Consolas"/>
              </a:rPr>
              <a:t>confident</a:t>
            </a:r>
            <a:r>
              <a:rPr lang="de-DE" sz="1000">
                <a:latin typeface="Consolas"/>
              </a:rPr>
              <a:t>, </a:t>
            </a:r>
            <a:r>
              <a:rPr lang="de-DE" sz="1000" err="1">
                <a:latin typeface="Consolas"/>
              </a:rPr>
              <a:t>chivalrous</a:t>
            </a:r>
            <a:r>
              <a:rPr lang="de-DE" sz="1000">
                <a:latin typeface="Consolas"/>
              </a:rPr>
              <a:t> </a:t>
            </a:r>
            <a:r>
              <a:rPr lang="de-DE" sz="1000" err="1">
                <a:latin typeface="Consolas"/>
              </a:rPr>
              <a:t>air</a:t>
            </a:r>
            <a:r>
              <a:rPr lang="de-DE" sz="1000">
                <a:latin typeface="Consolas"/>
              </a:rPr>
              <a:t> </a:t>
            </a:r>
            <a:r>
              <a:rPr lang="de-DE" sz="1000" err="1">
                <a:latin typeface="Consolas"/>
              </a:rPr>
              <a:t>about</a:t>
            </a:r>
            <a:r>
              <a:rPr lang="de-DE" sz="1000">
                <a:latin typeface="Consolas"/>
              </a:rPr>
              <a:t> </a:t>
            </a:r>
            <a:r>
              <a:rPr lang="de-DE" sz="1000" err="1">
                <a:latin typeface="Consolas"/>
              </a:rPr>
              <a:t>him</a:t>
            </a:r>
            <a:r>
              <a:rPr lang="de-DE" sz="1000">
                <a:latin typeface="Consolas"/>
              </a:rPr>
              <a:t>, and </a:t>
            </a:r>
            <a:r>
              <a:rPr lang="de-DE" sz="1000" err="1">
                <a:latin typeface="Consolas"/>
              </a:rPr>
              <a:t>his</a:t>
            </a:r>
            <a:r>
              <a:rPr lang="de-DE" sz="1000">
                <a:latin typeface="Consolas"/>
              </a:rPr>
              <a:t> </a:t>
            </a:r>
            <a:r>
              <a:rPr lang="de-DE" sz="1000" err="1">
                <a:latin typeface="Consolas"/>
              </a:rPr>
              <a:t>piercing</a:t>
            </a:r>
            <a:r>
              <a:rPr lang="de-DE" sz="1000">
                <a:latin typeface="Consolas"/>
              </a:rPr>
              <a:t> </a:t>
            </a:r>
            <a:r>
              <a:rPr lang="de-DE" sz="1000" err="1">
                <a:latin typeface="Consolas"/>
              </a:rPr>
              <a:t>eyes</a:t>
            </a:r>
            <a:r>
              <a:rPr lang="de-DE" sz="1000">
                <a:latin typeface="Consolas"/>
              </a:rPr>
              <a:t> </a:t>
            </a:r>
            <a:r>
              <a:rPr lang="de-DE" sz="1000" err="1">
                <a:latin typeface="Consolas"/>
              </a:rPr>
              <a:t>seem</a:t>
            </a:r>
            <a:r>
              <a:rPr lang="de-DE" sz="1000">
                <a:latin typeface="Consolas"/>
              </a:rPr>
              <a:t> </a:t>
            </a:r>
            <a:r>
              <a:rPr lang="de-DE" sz="1000" err="1">
                <a:latin typeface="Consolas"/>
              </a:rPr>
              <a:t>to</a:t>
            </a:r>
            <a:r>
              <a:rPr lang="de-DE" sz="1000">
                <a:latin typeface="Consolas"/>
              </a:rPr>
              <a:t> hold a </a:t>
            </a:r>
            <a:r>
              <a:rPr lang="de-DE" sz="1000" err="1">
                <a:latin typeface="Consolas"/>
              </a:rPr>
              <a:t>deep</a:t>
            </a:r>
            <a:r>
              <a:rPr lang="de-DE" sz="1000">
                <a:latin typeface="Consolas"/>
              </a:rPr>
              <a:t> sense </a:t>
            </a:r>
            <a:r>
              <a:rPr lang="de-DE" sz="1000" err="1">
                <a:latin typeface="Consolas"/>
              </a:rPr>
              <a:t>of</a:t>
            </a:r>
            <a:r>
              <a:rPr lang="de-DE" sz="1000">
                <a:latin typeface="Consolas"/>
              </a:rPr>
              <a:t> </a:t>
            </a:r>
            <a:r>
              <a:rPr lang="de-DE" sz="1000" err="1">
                <a:latin typeface="Consolas"/>
              </a:rPr>
              <a:t>kindness</a:t>
            </a:r>
            <a:r>
              <a:rPr lang="de-DE" sz="1000">
                <a:latin typeface="Consolas"/>
              </a:rPr>
              <a:t>.</a:t>
            </a:r>
            <a:br>
              <a:rPr lang="de-DE" sz="1000">
                <a:latin typeface="Consolas"/>
              </a:rPr>
            </a:br>
            <a:br>
              <a:rPr lang="de-DE" sz="1000">
                <a:latin typeface="Consolas"/>
              </a:rPr>
            </a:br>
            <a:r>
              <a:rPr lang="de-DE" sz="1000">
                <a:latin typeface="Consolas"/>
              </a:rPr>
              <a:t>Character Actions:</a:t>
            </a:r>
            <a:br>
              <a:rPr lang="de-DE" sz="1000">
                <a:latin typeface="Consolas"/>
              </a:rPr>
            </a:br>
            <a:r>
              <a:rPr lang="de-DE" sz="1000">
                <a:latin typeface="Consolas"/>
              </a:rPr>
              <a:t>Princess: </a:t>
            </a:r>
            <a:r>
              <a:rPr lang="de-DE" sz="1000" err="1">
                <a:latin typeface="Consolas"/>
              </a:rPr>
              <a:t>Initially</a:t>
            </a:r>
            <a:r>
              <a:rPr lang="de-DE" sz="1000">
                <a:latin typeface="Consolas"/>
              </a:rPr>
              <a:t>, </a:t>
            </a:r>
            <a:r>
              <a:rPr lang="de-DE" sz="1000" err="1">
                <a:latin typeface="Consolas"/>
              </a:rPr>
              <a:t>the</a:t>
            </a:r>
            <a:r>
              <a:rPr lang="de-DE" sz="1000">
                <a:latin typeface="Consolas"/>
              </a:rPr>
              <a:t> </a:t>
            </a:r>
            <a:r>
              <a:rPr lang="de-DE" sz="1000" err="1">
                <a:latin typeface="Consolas"/>
              </a:rPr>
              <a:t>princess</a:t>
            </a:r>
            <a:r>
              <a:rPr lang="de-DE" sz="1000">
                <a:latin typeface="Consolas"/>
              </a:rPr>
              <a:t> </a:t>
            </a:r>
            <a:r>
              <a:rPr lang="de-DE" sz="1000" err="1">
                <a:latin typeface="Consolas"/>
              </a:rPr>
              <a:t>is</a:t>
            </a:r>
            <a:r>
              <a:rPr lang="de-DE" sz="1000">
                <a:latin typeface="Consolas"/>
              </a:rPr>
              <a:t> </a:t>
            </a:r>
            <a:r>
              <a:rPr lang="de-DE" sz="1000" err="1">
                <a:latin typeface="Consolas"/>
              </a:rPr>
              <a:t>seen</a:t>
            </a:r>
            <a:r>
              <a:rPr lang="de-DE" sz="1000">
                <a:latin typeface="Consolas"/>
              </a:rPr>
              <a:t> </a:t>
            </a:r>
            <a:r>
              <a:rPr lang="de-DE" sz="1000" err="1">
                <a:latin typeface="Consolas"/>
              </a:rPr>
              <a:t>walking</a:t>
            </a:r>
            <a:r>
              <a:rPr lang="de-DE" sz="1000">
                <a:latin typeface="Consolas"/>
              </a:rPr>
              <a:t> </a:t>
            </a:r>
            <a:r>
              <a:rPr lang="de-DE" sz="1000" err="1">
                <a:latin typeface="Consolas"/>
              </a:rPr>
              <a:t>through</a:t>
            </a:r>
            <a:r>
              <a:rPr lang="de-DE" sz="1000">
                <a:latin typeface="Consolas"/>
              </a:rPr>
              <a:t> </a:t>
            </a:r>
            <a:r>
              <a:rPr lang="de-DE" sz="1000" err="1">
                <a:latin typeface="Consolas"/>
              </a:rPr>
              <a:t>the</a:t>
            </a:r>
            <a:r>
              <a:rPr lang="de-DE" sz="1000">
                <a:latin typeface="Consolas"/>
              </a:rPr>
              <a:t> </a:t>
            </a:r>
            <a:r>
              <a:rPr lang="de-DE" sz="1000" err="1">
                <a:latin typeface="Consolas"/>
              </a:rPr>
              <a:t>forest</a:t>
            </a:r>
            <a:r>
              <a:rPr lang="de-DE" sz="1000">
                <a:latin typeface="Consolas"/>
              </a:rPr>
              <a:t>, her </a:t>
            </a:r>
            <a:r>
              <a:rPr lang="de-DE" sz="1000" err="1">
                <a:latin typeface="Consolas"/>
              </a:rPr>
              <a:t>eyes</a:t>
            </a:r>
            <a:r>
              <a:rPr lang="de-DE" sz="1000">
                <a:latin typeface="Consolas"/>
              </a:rPr>
              <a:t> </a:t>
            </a:r>
            <a:r>
              <a:rPr lang="de-DE" sz="1000" err="1">
                <a:latin typeface="Consolas"/>
              </a:rPr>
              <a:t>scanning</a:t>
            </a:r>
            <a:r>
              <a:rPr lang="de-DE" sz="1000">
                <a:latin typeface="Consolas"/>
              </a:rPr>
              <a:t> </a:t>
            </a:r>
            <a:r>
              <a:rPr lang="de-DE" sz="1000" err="1">
                <a:latin typeface="Consolas"/>
              </a:rPr>
              <a:t>the</a:t>
            </a:r>
            <a:r>
              <a:rPr lang="de-DE" sz="1000">
                <a:latin typeface="Consolas"/>
              </a:rPr>
              <a:t> </a:t>
            </a:r>
            <a:r>
              <a:rPr lang="de-DE" sz="1000" err="1">
                <a:latin typeface="Consolas"/>
              </a:rPr>
              <a:t>surroundings</a:t>
            </a:r>
            <a:r>
              <a:rPr lang="de-DE" sz="1000">
                <a:latin typeface="Consolas"/>
              </a:rPr>
              <a:t> </a:t>
            </a:r>
            <a:r>
              <a:rPr lang="de-DE" sz="1000" err="1">
                <a:latin typeface="Consolas"/>
              </a:rPr>
              <a:t>with</a:t>
            </a:r>
            <a:r>
              <a:rPr lang="de-DE" sz="1000">
                <a:latin typeface="Consolas"/>
              </a:rPr>
              <a:t> </a:t>
            </a:r>
            <a:r>
              <a:rPr lang="de-DE" sz="1000" err="1">
                <a:latin typeface="Consolas"/>
              </a:rPr>
              <a:t>wonder</a:t>
            </a:r>
            <a:r>
              <a:rPr lang="de-DE" sz="1000">
                <a:latin typeface="Consolas"/>
              </a:rPr>
              <a:t>, </a:t>
            </a:r>
            <a:r>
              <a:rPr lang="de-DE" sz="1000" err="1">
                <a:latin typeface="Consolas"/>
              </a:rPr>
              <a:t>as</a:t>
            </a:r>
            <a:r>
              <a:rPr lang="de-DE" sz="1000">
                <a:latin typeface="Consolas"/>
              </a:rPr>
              <a:t> </a:t>
            </a:r>
            <a:r>
              <a:rPr lang="de-DE" sz="1000" err="1">
                <a:latin typeface="Consolas"/>
              </a:rPr>
              <a:t>she</a:t>
            </a:r>
            <a:r>
              <a:rPr lang="de-DE" sz="1000">
                <a:latin typeface="Consolas"/>
              </a:rPr>
              <a:t> </a:t>
            </a:r>
            <a:r>
              <a:rPr lang="de-DE" sz="1000" err="1">
                <a:latin typeface="Consolas"/>
              </a:rPr>
              <a:t>stops</a:t>
            </a:r>
            <a:r>
              <a:rPr lang="de-DE" sz="1000">
                <a:latin typeface="Consolas"/>
              </a:rPr>
              <a:t> </a:t>
            </a:r>
            <a:r>
              <a:rPr lang="de-DE" sz="1000" err="1">
                <a:latin typeface="Consolas"/>
              </a:rPr>
              <a:t>to</a:t>
            </a:r>
            <a:r>
              <a:rPr lang="de-DE" sz="1000">
                <a:latin typeface="Consolas"/>
              </a:rPr>
              <a:t> </a:t>
            </a:r>
            <a:r>
              <a:rPr lang="de-DE" sz="1000" err="1">
                <a:latin typeface="Consolas"/>
              </a:rPr>
              <a:t>admire</a:t>
            </a:r>
            <a:r>
              <a:rPr lang="de-DE" sz="1000">
                <a:latin typeface="Consolas"/>
              </a:rPr>
              <a:t> </a:t>
            </a:r>
            <a:r>
              <a:rPr lang="de-DE" sz="1000" err="1">
                <a:latin typeface="Consolas"/>
              </a:rPr>
              <a:t>the</a:t>
            </a:r>
            <a:r>
              <a:rPr lang="de-DE" sz="1000">
                <a:latin typeface="Consolas"/>
              </a:rPr>
              <a:t> </a:t>
            </a:r>
            <a:r>
              <a:rPr lang="de-DE" sz="1000" err="1">
                <a:latin typeface="Consolas"/>
              </a:rPr>
              <a:t>various</a:t>
            </a:r>
            <a:r>
              <a:rPr lang="de-DE" sz="1000">
                <a:latin typeface="Consolas"/>
              </a:rPr>
              <a:t> </a:t>
            </a:r>
            <a:r>
              <a:rPr lang="de-DE" sz="1000" err="1">
                <a:latin typeface="Consolas"/>
              </a:rPr>
              <a:t>flowers</a:t>
            </a:r>
            <a:r>
              <a:rPr lang="de-DE" sz="1000">
                <a:latin typeface="Consolas"/>
              </a:rPr>
              <a:t>. </a:t>
            </a:r>
            <a:r>
              <a:rPr lang="de-DE" sz="1000" err="1">
                <a:latin typeface="Consolas"/>
              </a:rPr>
              <a:t>Later</a:t>
            </a:r>
            <a:r>
              <a:rPr lang="de-DE" sz="1000">
                <a:latin typeface="Consolas"/>
              </a:rPr>
              <a:t>, </a:t>
            </a:r>
            <a:r>
              <a:rPr lang="de-DE" sz="1000" err="1">
                <a:latin typeface="Consolas"/>
              </a:rPr>
              <a:t>she</a:t>
            </a:r>
            <a:r>
              <a:rPr lang="de-DE" sz="1000">
                <a:latin typeface="Consolas"/>
              </a:rPr>
              <a:t> </a:t>
            </a:r>
            <a:r>
              <a:rPr lang="de-DE" sz="1000" err="1">
                <a:latin typeface="Consolas"/>
              </a:rPr>
              <a:t>is</a:t>
            </a:r>
            <a:r>
              <a:rPr lang="de-DE" sz="1000">
                <a:latin typeface="Consolas"/>
              </a:rPr>
              <a:t> </a:t>
            </a:r>
            <a:r>
              <a:rPr lang="de-DE" sz="1000" err="1">
                <a:latin typeface="Consolas"/>
              </a:rPr>
              <a:t>sitting</a:t>
            </a:r>
            <a:r>
              <a:rPr lang="de-DE" sz="1000">
                <a:latin typeface="Consolas"/>
              </a:rPr>
              <a:t> on </a:t>
            </a:r>
            <a:r>
              <a:rPr lang="de-DE" sz="1000" err="1">
                <a:latin typeface="Consolas"/>
              </a:rPr>
              <a:t>the</a:t>
            </a:r>
            <a:r>
              <a:rPr lang="de-DE" sz="1000">
                <a:latin typeface="Consolas"/>
              </a:rPr>
              <a:t> </a:t>
            </a:r>
            <a:r>
              <a:rPr lang="de-DE" sz="1000" err="1">
                <a:latin typeface="Consolas"/>
              </a:rPr>
              <a:t>prince's</a:t>
            </a:r>
            <a:r>
              <a:rPr lang="de-DE" sz="1000">
                <a:latin typeface="Consolas"/>
              </a:rPr>
              <a:t> </a:t>
            </a:r>
            <a:r>
              <a:rPr lang="de-DE" sz="1000" err="1">
                <a:latin typeface="Consolas"/>
              </a:rPr>
              <a:t>horse</a:t>
            </a:r>
            <a:r>
              <a:rPr lang="de-DE" sz="1000">
                <a:latin typeface="Consolas"/>
              </a:rPr>
              <a:t>, </a:t>
            </a:r>
            <a:r>
              <a:rPr lang="de-DE" sz="1000" err="1">
                <a:latin typeface="Consolas"/>
              </a:rPr>
              <a:t>looking</a:t>
            </a:r>
            <a:r>
              <a:rPr lang="de-DE" sz="1000">
                <a:latin typeface="Consolas"/>
              </a:rPr>
              <a:t> </a:t>
            </a:r>
            <a:r>
              <a:rPr lang="de-DE" sz="1000" err="1">
                <a:latin typeface="Consolas"/>
              </a:rPr>
              <a:t>slightly</a:t>
            </a:r>
            <a:r>
              <a:rPr lang="de-DE" sz="1000">
                <a:latin typeface="Consolas"/>
              </a:rPr>
              <a:t> </a:t>
            </a:r>
            <a:r>
              <a:rPr lang="de-DE" sz="1000" err="1">
                <a:latin typeface="Consolas"/>
              </a:rPr>
              <a:t>surprised</a:t>
            </a:r>
            <a:r>
              <a:rPr lang="de-DE" sz="1000">
                <a:latin typeface="Consolas"/>
              </a:rPr>
              <a:t> but also </a:t>
            </a:r>
            <a:r>
              <a:rPr lang="de-DE" sz="1000" err="1">
                <a:latin typeface="Consolas"/>
              </a:rPr>
              <a:t>thrilled</a:t>
            </a:r>
            <a:r>
              <a:rPr lang="de-DE" sz="1000">
                <a:latin typeface="Consolas"/>
              </a:rPr>
              <a:t>, </a:t>
            </a:r>
            <a:r>
              <a:rPr lang="de-DE" sz="1000" err="1">
                <a:latin typeface="Consolas"/>
              </a:rPr>
              <a:t>with</a:t>
            </a:r>
            <a:r>
              <a:rPr lang="de-DE" sz="1000">
                <a:latin typeface="Consolas"/>
              </a:rPr>
              <a:t> her </a:t>
            </a:r>
            <a:r>
              <a:rPr lang="de-DE" sz="1000" err="1">
                <a:latin typeface="Consolas"/>
              </a:rPr>
              <a:t>arms</a:t>
            </a:r>
            <a:r>
              <a:rPr lang="de-DE" sz="1000">
                <a:latin typeface="Consolas"/>
              </a:rPr>
              <a:t> </a:t>
            </a:r>
            <a:r>
              <a:rPr lang="de-DE" sz="1000" err="1">
                <a:latin typeface="Consolas"/>
              </a:rPr>
              <a:t>wrapped</a:t>
            </a:r>
            <a:r>
              <a:rPr lang="de-DE" sz="1000">
                <a:latin typeface="Consolas"/>
              </a:rPr>
              <a:t> </a:t>
            </a:r>
            <a:r>
              <a:rPr lang="de-DE" sz="1000" err="1">
                <a:latin typeface="Consolas"/>
              </a:rPr>
              <a:t>around</a:t>
            </a:r>
            <a:r>
              <a:rPr lang="de-DE" sz="1000">
                <a:latin typeface="Consolas"/>
              </a:rPr>
              <a:t> </a:t>
            </a:r>
            <a:r>
              <a:rPr lang="de-DE" sz="1000" err="1">
                <a:latin typeface="Consolas"/>
              </a:rPr>
              <a:t>the</a:t>
            </a:r>
            <a:r>
              <a:rPr lang="de-DE" sz="1000">
                <a:latin typeface="Consolas"/>
              </a:rPr>
              <a:t> </a:t>
            </a:r>
            <a:r>
              <a:rPr lang="de-DE" sz="1000" err="1">
                <a:latin typeface="Consolas"/>
              </a:rPr>
              <a:t>prince's</a:t>
            </a:r>
            <a:r>
              <a:rPr lang="de-DE" sz="1000">
                <a:latin typeface="Consolas"/>
              </a:rPr>
              <a:t> </a:t>
            </a:r>
            <a:r>
              <a:rPr lang="de-DE" sz="1000" err="1">
                <a:latin typeface="Consolas"/>
              </a:rPr>
              <a:t>waist</a:t>
            </a:r>
            <a:r>
              <a:rPr lang="de-DE" sz="1000">
                <a:latin typeface="Consolas"/>
              </a:rPr>
              <a:t>.</a:t>
            </a:r>
            <a:br>
              <a:rPr lang="de-DE" sz="1000">
                <a:latin typeface="Consolas"/>
              </a:rPr>
            </a:br>
            <a:br>
              <a:rPr lang="de-DE" sz="1000">
                <a:latin typeface="Consolas"/>
              </a:rPr>
            </a:br>
            <a:r>
              <a:rPr lang="de-DE" sz="1000">
                <a:latin typeface="Consolas"/>
              </a:rPr>
              <a:t>Prince: The </a:t>
            </a:r>
            <a:r>
              <a:rPr lang="de-DE" sz="1000" err="1">
                <a:latin typeface="Consolas"/>
              </a:rPr>
              <a:t>prince</a:t>
            </a:r>
            <a:r>
              <a:rPr lang="de-DE" sz="1000">
                <a:latin typeface="Consolas"/>
              </a:rPr>
              <a:t> </a:t>
            </a:r>
            <a:r>
              <a:rPr lang="de-DE" sz="1000" err="1">
                <a:latin typeface="Consolas"/>
              </a:rPr>
              <a:t>rides</a:t>
            </a:r>
            <a:r>
              <a:rPr lang="de-DE" sz="1000">
                <a:latin typeface="Consolas"/>
              </a:rPr>
              <a:t> </a:t>
            </a:r>
            <a:r>
              <a:rPr lang="de-DE" sz="1000" err="1">
                <a:latin typeface="Consolas"/>
              </a:rPr>
              <a:t>into</a:t>
            </a:r>
            <a:r>
              <a:rPr lang="de-DE" sz="1000">
                <a:latin typeface="Consolas"/>
              </a:rPr>
              <a:t> </a:t>
            </a:r>
            <a:r>
              <a:rPr lang="de-DE" sz="1000" err="1">
                <a:latin typeface="Consolas"/>
              </a:rPr>
              <a:t>the</a:t>
            </a:r>
            <a:r>
              <a:rPr lang="de-DE" sz="1000">
                <a:latin typeface="Consolas"/>
              </a:rPr>
              <a:t> </a:t>
            </a:r>
            <a:r>
              <a:rPr lang="de-DE" sz="1000" err="1">
                <a:latin typeface="Consolas"/>
              </a:rPr>
              <a:t>scene</a:t>
            </a:r>
            <a:r>
              <a:rPr lang="de-DE" sz="1000">
                <a:latin typeface="Consolas"/>
              </a:rPr>
              <a:t> on </a:t>
            </a:r>
            <a:r>
              <a:rPr lang="de-DE" sz="1000" err="1">
                <a:latin typeface="Consolas"/>
              </a:rPr>
              <a:t>his</a:t>
            </a:r>
            <a:r>
              <a:rPr lang="de-DE" sz="1000">
                <a:latin typeface="Consolas"/>
              </a:rPr>
              <a:t> </a:t>
            </a:r>
            <a:r>
              <a:rPr lang="de-DE" sz="1000" err="1">
                <a:latin typeface="Consolas"/>
              </a:rPr>
              <a:t>majestic</a:t>
            </a:r>
            <a:r>
              <a:rPr lang="de-DE" sz="1000">
                <a:latin typeface="Consolas"/>
              </a:rPr>
              <a:t> </a:t>
            </a:r>
            <a:r>
              <a:rPr lang="de-DE" sz="1000" err="1">
                <a:latin typeface="Consolas"/>
              </a:rPr>
              <a:t>white</a:t>
            </a:r>
            <a:r>
              <a:rPr lang="de-DE" sz="1000">
                <a:latin typeface="Consolas"/>
              </a:rPr>
              <a:t> </a:t>
            </a:r>
            <a:r>
              <a:rPr lang="de-DE" sz="1000" err="1">
                <a:latin typeface="Consolas"/>
              </a:rPr>
              <a:t>horse</a:t>
            </a:r>
            <a:r>
              <a:rPr lang="de-DE" sz="1000">
                <a:latin typeface="Consolas"/>
              </a:rPr>
              <a:t>, </a:t>
            </a:r>
            <a:r>
              <a:rPr lang="de-DE" sz="1000" err="1">
                <a:latin typeface="Consolas"/>
              </a:rPr>
              <a:t>his</a:t>
            </a:r>
            <a:r>
              <a:rPr lang="de-DE" sz="1000">
                <a:latin typeface="Consolas"/>
              </a:rPr>
              <a:t> </a:t>
            </a:r>
            <a:r>
              <a:rPr lang="de-DE" sz="1000" err="1">
                <a:latin typeface="Consolas"/>
              </a:rPr>
              <a:t>eyes</a:t>
            </a:r>
            <a:r>
              <a:rPr lang="de-DE" sz="1000">
                <a:latin typeface="Consolas"/>
              </a:rPr>
              <a:t> </a:t>
            </a:r>
            <a:r>
              <a:rPr lang="de-DE" sz="1000" err="1">
                <a:latin typeface="Consolas"/>
              </a:rPr>
              <a:t>fixed</a:t>
            </a:r>
            <a:r>
              <a:rPr lang="de-DE" sz="1000">
                <a:latin typeface="Consolas"/>
              </a:rPr>
              <a:t> on </a:t>
            </a:r>
            <a:r>
              <a:rPr lang="de-DE" sz="1000" err="1">
                <a:latin typeface="Consolas"/>
              </a:rPr>
              <a:t>the</a:t>
            </a:r>
            <a:r>
              <a:rPr lang="de-DE" sz="1000">
                <a:latin typeface="Consolas"/>
              </a:rPr>
              <a:t> </a:t>
            </a:r>
            <a:r>
              <a:rPr lang="de-DE" sz="1000" err="1">
                <a:latin typeface="Consolas"/>
              </a:rPr>
              <a:t>princess</a:t>
            </a:r>
            <a:r>
              <a:rPr lang="de-DE" sz="1000">
                <a:latin typeface="Consolas"/>
              </a:rPr>
              <a:t> </a:t>
            </a:r>
            <a:r>
              <a:rPr lang="de-DE" sz="1000" err="1">
                <a:latin typeface="Consolas"/>
              </a:rPr>
              <a:t>as</a:t>
            </a:r>
            <a:r>
              <a:rPr lang="de-DE" sz="1000">
                <a:latin typeface="Consolas"/>
              </a:rPr>
              <a:t> he </a:t>
            </a:r>
            <a:r>
              <a:rPr lang="de-DE" sz="1000" err="1">
                <a:latin typeface="Consolas"/>
              </a:rPr>
              <a:t>approaches</a:t>
            </a:r>
            <a:r>
              <a:rPr lang="de-DE" sz="1000">
                <a:latin typeface="Consolas"/>
              </a:rPr>
              <a:t> her. He </a:t>
            </a:r>
            <a:r>
              <a:rPr lang="de-DE" sz="1000" err="1">
                <a:latin typeface="Consolas"/>
              </a:rPr>
              <a:t>dismounts</a:t>
            </a:r>
            <a:r>
              <a:rPr lang="de-DE" sz="1000">
                <a:latin typeface="Consolas"/>
              </a:rPr>
              <a:t>, </a:t>
            </a:r>
            <a:r>
              <a:rPr lang="de-DE" sz="1000" err="1">
                <a:latin typeface="Consolas"/>
              </a:rPr>
              <a:t>engages</a:t>
            </a:r>
            <a:r>
              <a:rPr lang="de-DE" sz="1000">
                <a:latin typeface="Consolas"/>
              </a:rPr>
              <a:t> in a </a:t>
            </a:r>
            <a:r>
              <a:rPr lang="de-DE" sz="1000" err="1">
                <a:latin typeface="Consolas"/>
              </a:rPr>
              <a:t>brief</a:t>
            </a:r>
            <a:r>
              <a:rPr lang="de-DE" sz="1000">
                <a:latin typeface="Consolas"/>
              </a:rPr>
              <a:t> </a:t>
            </a:r>
            <a:r>
              <a:rPr lang="de-DE" sz="1000" err="1">
                <a:latin typeface="Consolas"/>
              </a:rPr>
              <a:t>conversation</a:t>
            </a:r>
            <a:r>
              <a:rPr lang="de-DE" sz="1000">
                <a:latin typeface="Consolas"/>
              </a:rPr>
              <a:t> </a:t>
            </a:r>
            <a:r>
              <a:rPr lang="de-DE" sz="1000" err="1">
                <a:latin typeface="Consolas"/>
              </a:rPr>
              <a:t>with</a:t>
            </a:r>
            <a:r>
              <a:rPr lang="de-DE" sz="1000">
                <a:latin typeface="Consolas"/>
              </a:rPr>
              <a:t> </a:t>
            </a:r>
            <a:r>
              <a:rPr lang="de-DE" sz="1000" err="1">
                <a:latin typeface="Consolas"/>
              </a:rPr>
              <a:t>the</a:t>
            </a:r>
            <a:r>
              <a:rPr lang="de-DE" sz="1000">
                <a:latin typeface="Consolas"/>
              </a:rPr>
              <a:t> </a:t>
            </a:r>
            <a:r>
              <a:rPr lang="de-DE" sz="1000" err="1">
                <a:latin typeface="Consolas"/>
              </a:rPr>
              <a:t>princess</a:t>
            </a:r>
            <a:r>
              <a:rPr lang="de-DE" sz="1000">
                <a:latin typeface="Consolas"/>
              </a:rPr>
              <a:t>, and </a:t>
            </a:r>
            <a:r>
              <a:rPr lang="de-DE" sz="1000" err="1">
                <a:latin typeface="Consolas"/>
              </a:rPr>
              <a:t>then</a:t>
            </a:r>
            <a:r>
              <a:rPr lang="de-DE" sz="1000">
                <a:latin typeface="Consolas"/>
              </a:rPr>
              <a:t> </a:t>
            </a:r>
            <a:r>
              <a:rPr lang="de-DE" sz="1000" err="1">
                <a:latin typeface="Consolas"/>
              </a:rPr>
              <a:t>offers</a:t>
            </a:r>
            <a:r>
              <a:rPr lang="de-DE" sz="1000">
                <a:latin typeface="Consolas"/>
              </a:rPr>
              <a:t> her a </a:t>
            </a:r>
            <a:r>
              <a:rPr lang="de-DE" sz="1000" err="1">
                <a:latin typeface="Consolas"/>
              </a:rPr>
              <a:t>ride</a:t>
            </a:r>
            <a:r>
              <a:rPr lang="de-DE" sz="1000">
                <a:latin typeface="Consolas"/>
              </a:rPr>
              <a:t> on </a:t>
            </a:r>
            <a:r>
              <a:rPr lang="de-DE" sz="1000" err="1">
                <a:latin typeface="Consolas"/>
              </a:rPr>
              <a:t>his</a:t>
            </a:r>
            <a:r>
              <a:rPr lang="de-DE" sz="1000">
                <a:latin typeface="Consolas"/>
              </a:rPr>
              <a:t> </a:t>
            </a:r>
            <a:r>
              <a:rPr lang="de-DE" sz="1000" err="1">
                <a:latin typeface="Consolas"/>
              </a:rPr>
              <a:t>horse</a:t>
            </a:r>
            <a:r>
              <a:rPr lang="de-DE" sz="1000">
                <a:latin typeface="Consolas"/>
              </a:rPr>
              <a:t>. As </a:t>
            </a:r>
            <a:r>
              <a:rPr lang="de-DE" sz="1000" err="1">
                <a:latin typeface="Consolas"/>
              </a:rPr>
              <a:t>they</a:t>
            </a:r>
            <a:r>
              <a:rPr lang="de-DE" sz="1000">
                <a:latin typeface="Consolas"/>
              </a:rPr>
              <a:t> </a:t>
            </a:r>
            <a:r>
              <a:rPr lang="de-DE" sz="1000" err="1">
                <a:latin typeface="Consolas"/>
              </a:rPr>
              <a:t>depart</a:t>
            </a:r>
            <a:r>
              <a:rPr lang="de-DE" sz="1000">
                <a:latin typeface="Consolas"/>
              </a:rPr>
              <a:t>, he </a:t>
            </a:r>
            <a:r>
              <a:rPr lang="de-DE" sz="1000" err="1">
                <a:latin typeface="Consolas"/>
              </a:rPr>
              <a:t>sits</a:t>
            </a:r>
            <a:r>
              <a:rPr lang="de-DE" sz="1000">
                <a:latin typeface="Consolas"/>
              </a:rPr>
              <a:t> </a:t>
            </a:r>
            <a:r>
              <a:rPr lang="de-DE" sz="1000" err="1">
                <a:latin typeface="Consolas"/>
              </a:rPr>
              <a:t>confidently</a:t>
            </a:r>
            <a:r>
              <a:rPr lang="de-DE" sz="1000">
                <a:latin typeface="Consolas"/>
              </a:rPr>
              <a:t> in </a:t>
            </a:r>
            <a:r>
              <a:rPr lang="de-DE" sz="1000" err="1">
                <a:latin typeface="Consolas"/>
              </a:rPr>
              <a:t>the</a:t>
            </a:r>
            <a:r>
              <a:rPr lang="de-DE" sz="1000">
                <a:latin typeface="Consolas"/>
              </a:rPr>
              <a:t> </a:t>
            </a:r>
            <a:r>
              <a:rPr lang="de-DE" sz="1000" err="1">
                <a:latin typeface="Consolas"/>
              </a:rPr>
              <a:t>saddle</a:t>
            </a:r>
            <a:r>
              <a:rPr lang="de-DE" sz="1000">
                <a:latin typeface="Consolas"/>
              </a:rPr>
              <a:t>, </a:t>
            </a:r>
            <a:r>
              <a:rPr lang="de-DE" sz="1000" err="1">
                <a:latin typeface="Consolas"/>
              </a:rPr>
              <a:t>with</a:t>
            </a:r>
            <a:r>
              <a:rPr lang="de-DE" sz="1000">
                <a:latin typeface="Consolas"/>
              </a:rPr>
              <a:t> </a:t>
            </a:r>
            <a:r>
              <a:rPr lang="de-DE" sz="1000" err="1">
                <a:latin typeface="Consolas"/>
              </a:rPr>
              <a:t>the</a:t>
            </a:r>
            <a:r>
              <a:rPr lang="de-DE" sz="1000">
                <a:latin typeface="Consolas"/>
              </a:rPr>
              <a:t> </a:t>
            </a:r>
            <a:r>
              <a:rPr lang="de-DE" sz="1000" err="1">
                <a:latin typeface="Consolas"/>
              </a:rPr>
              <a:t>princess</a:t>
            </a:r>
            <a:r>
              <a:rPr lang="de-DE" sz="1000">
                <a:latin typeface="Consolas"/>
              </a:rPr>
              <a:t> </a:t>
            </a:r>
            <a:r>
              <a:rPr lang="de-DE" sz="1000" err="1">
                <a:latin typeface="Consolas"/>
              </a:rPr>
              <a:t>holding</a:t>
            </a:r>
            <a:r>
              <a:rPr lang="de-DE" sz="1000">
                <a:latin typeface="Consolas"/>
              </a:rPr>
              <a:t> </a:t>
            </a:r>
            <a:r>
              <a:rPr lang="de-DE" sz="1000" err="1">
                <a:latin typeface="Consolas"/>
              </a:rPr>
              <a:t>onto</a:t>
            </a:r>
            <a:r>
              <a:rPr lang="de-DE" sz="1000">
                <a:latin typeface="Consolas"/>
              </a:rPr>
              <a:t> </a:t>
            </a:r>
            <a:r>
              <a:rPr lang="de-DE" sz="1000" err="1">
                <a:latin typeface="Consolas"/>
              </a:rPr>
              <a:t>him</a:t>
            </a:r>
            <a:r>
              <a:rPr lang="de-DE" sz="1000">
                <a:latin typeface="Consolas"/>
              </a:rPr>
              <a:t>.</a:t>
            </a:r>
            <a:br>
              <a:rPr lang="de-DE" sz="1000">
                <a:latin typeface="Consolas"/>
              </a:rPr>
            </a:br>
            <a:br>
              <a:rPr lang="de-DE" sz="1000">
                <a:latin typeface="Consolas"/>
              </a:rPr>
            </a:br>
            <a:r>
              <a:rPr lang="de-DE" sz="1000">
                <a:latin typeface="Consolas"/>
              </a:rPr>
              <a:t>Focus:</a:t>
            </a:r>
            <a:br>
              <a:rPr lang="de-DE" sz="1000">
                <a:latin typeface="Consolas"/>
              </a:rPr>
            </a:br>
            <a:r>
              <a:rPr lang="de-DE" sz="1000">
                <a:latin typeface="Consolas"/>
              </a:rPr>
              <a:t>The </a:t>
            </a:r>
            <a:r>
              <a:rPr lang="de-DE" sz="1000" err="1">
                <a:latin typeface="Consolas"/>
              </a:rPr>
              <a:t>central</a:t>
            </a:r>
            <a:r>
              <a:rPr lang="de-DE" sz="1000">
                <a:latin typeface="Consolas"/>
              </a:rPr>
              <a:t> </a:t>
            </a:r>
            <a:r>
              <a:rPr lang="de-DE" sz="1000" err="1">
                <a:latin typeface="Consolas"/>
              </a:rPr>
              <a:t>element</a:t>
            </a:r>
            <a:r>
              <a:rPr lang="de-DE" sz="1000">
                <a:latin typeface="Consolas"/>
              </a:rPr>
              <a:t> </a:t>
            </a:r>
            <a:r>
              <a:rPr lang="de-DE" sz="1000" err="1">
                <a:latin typeface="Consolas"/>
              </a:rPr>
              <a:t>of</a:t>
            </a:r>
            <a:r>
              <a:rPr lang="de-DE" sz="1000">
                <a:latin typeface="Consolas"/>
              </a:rPr>
              <a:t> </a:t>
            </a:r>
            <a:r>
              <a:rPr lang="de-DE" sz="1000" err="1">
                <a:latin typeface="Consolas"/>
              </a:rPr>
              <a:t>the</a:t>
            </a:r>
            <a:r>
              <a:rPr lang="de-DE" sz="1000">
                <a:latin typeface="Consolas"/>
              </a:rPr>
              <a:t> </a:t>
            </a:r>
            <a:r>
              <a:rPr lang="de-DE" sz="1000" err="1">
                <a:latin typeface="Consolas"/>
              </a:rPr>
              <a:t>image</a:t>
            </a:r>
            <a:r>
              <a:rPr lang="de-DE" sz="1000">
                <a:latin typeface="Consolas"/>
              </a:rPr>
              <a:t> </a:t>
            </a:r>
            <a:r>
              <a:rPr lang="de-DE" sz="1000" err="1">
                <a:latin typeface="Consolas"/>
              </a:rPr>
              <a:t>is</a:t>
            </a:r>
            <a:r>
              <a:rPr lang="de-DE" sz="1000">
                <a:latin typeface="Consolas"/>
              </a:rPr>
              <a:t> </a:t>
            </a:r>
            <a:r>
              <a:rPr lang="de-DE" sz="1000" err="1">
                <a:latin typeface="Consolas"/>
              </a:rPr>
              <a:t>the</a:t>
            </a:r>
            <a:r>
              <a:rPr lang="de-DE" sz="1000">
                <a:latin typeface="Consolas"/>
              </a:rPr>
              <a:t> </a:t>
            </a:r>
            <a:r>
              <a:rPr lang="de-DE" sz="1000" err="1">
                <a:latin typeface="Consolas"/>
              </a:rPr>
              <a:t>tender</a:t>
            </a:r>
            <a:r>
              <a:rPr lang="de-DE" sz="1000">
                <a:latin typeface="Consolas"/>
              </a:rPr>
              <a:t> </a:t>
            </a:r>
            <a:r>
              <a:rPr lang="de-DE" sz="1000" err="1">
                <a:latin typeface="Consolas"/>
              </a:rPr>
              <a:t>moment</a:t>
            </a:r>
            <a:r>
              <a:rPr lang="de-DE" sz="1000">
                <a:latin typeface="Consolas"/>
              </a:rPr>
              <a:t> </a:t>
            </a:r>
            <a:r>
              <a:rPr lang="de-DE" sz="1000" err="1">
                <a:latin typeface="Consolas"/>
              </a:rPr>
              <a:t>between</a:t>
            </a:r>
            <a:r>
              <a:rPr lang="de-DE" sz="1000">
                <a:latin typeface="Consolas"/>
              </a:rPr>
              <a:t> </a:t>
            </a:r>
            <a:r>
              <a:rPr lang="de-DE" sz="1000" err="1">
                <a:latin typeface="Consolas"/>
              </a:rPr>
              <a:t>the</a:t>
            </a:r>
            <a:r>
              <a:rPr lang="de-DE" sz="1000">
                <a:latin typeface="Consolas"/>
              </a:rPr>
              <a:t> </a:t>
            </a:r>
            <a:r>
              <a:rPr lang="de-DE" sz="1000" err="1">
                <a:latin typeface="Consolas"/>
              </a:rPr>
              <a:t>princess</a:t>
            </a:r>
            <a:r>
              <a:rPr lang="de-DE" sz="1000">
                <a:latin typeface="Consolas"/>
              </a:rPr>
              <a:t> and </a:t>
            </a:r>
            <a:r>
              <a:rPr lang="de-DE" sz="1000" err="1">
                <a:latin typeface="Consolas"/>
              </a:rPr>
              <a:t>the</a:t>
            </a:r>
            <a:r>
              <a:rPr lang="de-DE" sz="1000">
                <a:latin typeface="Consolas"/>
              </a:rPr>
              <a:t> </a:t>
            </a:r>
            <a:r>
              <a:rPr lang="de-DE" sz="1000" err="1">
                <a:latin typeface="Consolas"/>
              </a:rPr>
              <a:t>prince</a:t>
            </a:r>
            <a:r>
              <a:rPr lang="de-DE" sz="1000">
                <a:latin typeface="Consolas"/>
              </a:rPr>
              <a:t>, </a:t>
            </a:r>
            <a:r>
              <a:rPr lang="de-DE" sz="1000" err="1">
                <a:latin typeface="Consolas"/>
              </a:rPr>
              <a:t>as</a:t>
            </a:r>
            <a:r>
              <a:rPr lang="de-DE" sz="1000">
                <a:latin typeface="Consolas"/>
              </a:rPr>
              <a:t> </a:t>
            </a:r>
            <a:r>
              <a:rPr lang="de-DE" sz="1000" err="1">
                <a:latin typeface="Consolas"/>
              </a:rPr>
              <a:t>they</a:t>
            </a:r>
            <a:r>
              <a:rPr lang="de-DE" sz="1000">
                <a:latin typeface="Consolas"/>
              </a:rPr>
              <a:t> </a:t>
            </a:r>
            <a:r>
              <a:rPr lang="de-DE" sz="1000" err="1">
                <a:latin typeface="Consolas"/>
              </a:rPr>
              <a:t>ride</a:t>
            </a:r>
            <a:r>
              <a:rPr lang="de-DE" sz="1000">
                <a:latin typeface="Consolas"/>
              </a:rPr>
              <a:t> off </a:t>
            </a:r>
            <a:r>
              <a:rPr lang="de-DE" sz="1000" err="1">
                <a:latin typeface="Consolas"/>
              </a:rPr>
              <a:t>together</a:t>
            </a:r>
            <a:r>
              <a:rPr lang="de-DE" sz="1000">
                <a:latin typeface="Consolas"/>
              </a:rPr>
              <a:t> </a:t>
            </a:r>
            <a:r>
              <a:rPr lang="de-DE" sz="1000" err="1">
                <a:latin typeface="Consolas"/>
              </a:rPr>
              <a:t>into</a:t>
            </a:r>
            <a:r>
              <a:rPr lang="de-DE" sz="1000">
                <a:latin typeface="Consolas"/>
              </a:rPr>
              <a:t> </a:t>
            </a:r>
            <a:r>
              <a:rPr lang="de-DE" sz="1000" err="1">
                <a:latin typeface="Consolas"/>
              </a:rPr>
              <a:t>the</a:t>
            </a:r>
            <a:r>
              <a:rPr lang="de-DE" sz="1000">
                <a:latin typeface="Consolas"/>
              </a:rPr>
              <a:t> </a:t>
            </a:r>
            <a:r>
              <a:rPr lang="de-DE" sz="1000" err="1">
                <a:latin typeface="Consolas"/>
              </a:rPr>
              <a:t>forest</a:t>
            </a:r>
            <a:r>
              <a:rPr lang="de-DE" sz="1000">
                <a:latin typeface="Consolas"/>
              </a:rPr>
              <a:t>, </a:t>
            </a:r>
            <a:r>
              <a:rPr lang="de-DE" sz="1000" err="1">
                <a:latin typeface="Consolas"/>
              </a:rPr>
              <a:t>surrounded</a:t>
            </a:r>
            <a:r>
              <a:rPr lang="de-DE" sz="1000">
                <a:latin typeface="Consolas"/>
              </a:rPr>
              <a:t> </a:t>
            </a:r>
            <a:r>
              <a:rPr lang="de-DE" sz="1000" err="1">
                <a:latin typeface="Consolas"/>
              </a:rPr>
              <a:t>by</a:t>
            </a:r>
            <a:r>
              <a:rPr lang="de-DE" sz="1000">
                <a:latin typeface="Consolas"/>
              </a:rPr>
              <a:t> </a:t>
            </a:r>
            <a:r>
              <a:rPr lang="de-DE" sz="1000" err="1">
                <a:latin typeface="Consolas"/>
              </a:rPr>
              <a:t>the</a:t>
            </a:r>
            <a:r>
              <a:rPr lang="de-DE" sz="1000">
                <a:latin typeface="Consolas"/>
              </a:rPr>
              <a:t> </a:t>
            </a:r>
            <a:r>
              <a:rPr lang="de-DE" sz="1000" err="1">
                <a:latin typeface="Consolas"/>
              </a:rPr>
              <a:t>vibrant</a:t>
            </a:r>
            <a:r>
              <a:rPr lang="de-DE" sz="1000">
                <a:latin typeface="Consolas"/>
              </a:rPr>
              <a:t> </a:t>
            </a:r>
            <a:r>
              <a:rPr lang="de-DE" sz="1000" err="1">
                <a:latin typeface="Consolas"/>
              </a:rPr>
              <a:t>colors</a:t>
            </a:r>
            <a:r>
              <a:rPr lang="de-DE" sz="1000">
                <a:latin typeface="Consolas"/>
              </a:rPr>
              <a:t> and </a:t>
            </a:r>
            <a:r>
              <a:rPr lang="de-DE" sz="1000" err="1">
                <a:latin typeface="Consolas"/>
              </a:rPr>
              <a:t>lush</a:t>
            </a:r>
            <a:r>
              <a:rPr lang="de-DE" sz="1000">
                <a:latin typeface="Consolas"/>
              </a:rPr>
              <a:t> </a:t>
            </a:r>
            <a:r>
              <a:rPr lang="de-DE" sz="1000" err="1">
                <a:latin typeface="Consolas"/>
              </a:rPr>
              <a:t>foliage</a:t>
            </a:r>
            <a:r>
              <a:rPr lang="de-DE" sz="1000">
                <a:latin typeface="Consolas"/>
              </a:rPr>
              <a:t> </a:t>
            </a:r>
            <a:r>
              <a:rPr lang="de-DE" sz="1000" err="1">
                <a:latin typeface="Consolas"/>
              </a:rPr>
              <a:t>of</a:t>
            </a:r>
            <a:r>
              <a:rPr lang="de-DE" sz="1000">
                <a:latin typeface="Consolas"/>
              </a:rPr>
              <a:t> </a:t>
            </a:r>
            <a:r>
              <a:rPr lang="de-DE" sz="1000" err="1">
                <a:latin typeface="Consolas"/>
              </a:rPr>
              <a:t>nature</a:t>
            </a:r>
            <a:r>
              <a:rPr lang="de-DE" sz="1000">
                <a:latin typeface="Consolas"/>
              </a:rPr>
              <a:t>.]</a:t>
            </a:r>
            <a:br>
              <a:rPr lang="de-DE" sz="1000">
                <a:latin typeface="Consolas"/>
              </a:rPr>
            </a:br>
            <a:endParaRPr lang="de-DE" sz="1000">
              <a:solidFill>
                <a:srgbClr val="BCBEC4"/>
              </a:solidFill>
              <a:latin typeface="Consolas"/>
            </a:endParaRPr>
          </a:p>
          <a:p>
            <a:pPr algn="l"/>
            <a:endParaRPr lang="de-DE" sz="105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CFFD766-B5C4-CE9A-44D0-65C6CBFD46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075" y="3956170"/>
            <a:ext cx="4119113" cy="2705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867261"/>
      </p:ext>
    </p:extLst>
  </p:cSld>
  <p:clrMapOvr>
    <a:masterClrMapping/>
  </p:clrMapOvr>
</p:sld>
</file>

<file path=ppt/theme/theme1.xml><?xml version="1.0" encoding="utf-8"?>
<a:theme xmlns:a="http://schemas.openxmlformats.org/drawingml/2006/main" name="Lariss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Larissa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Breitbild</PresentationFormat>
  <Slides>12</Slides>
  <Notes>0</Notes>
  <HiddenSlides>0</HiddenSlide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12</vt:i4>
      </vt:variant>
    </vt:vector>
  </HeadingPairs>
  <TitlesOfParts>
    <vt:vector size="13" baseType="lpstr">
      <vt:lpstr>Larissa</vt:lpstr>
      <vt:lpstr>DND Live Image Generator</vt:lpstr>
      <vt:lpstr>Project</vt:lpstr>
      <vt:lpstr>Demo</vt:lpstr>
      <vt:lpstr>Pipeline</vt:lpstr>
      <vt:lpstr>Record</vt:lpstr>
      <vt:lpstr>Speech to Text</vt:lpstr>
      <vt:lpstr>Large Language Model</vt:lpstr>
      <vt:lpstr>LLM: Prompting Context</vt:lpstr>
      <vt:lpstr>LLM: Prompt</vt:lpstr>
      <vt:lpstr>Image Generation</vt:lpstr>
      <vt:lpstr>Display Image</vt:lpstr>
      <vt:lpstr>Outlook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revision>12</cp:revision>
  <dcterms:created xsi:type="dcterms:W3CDTF">2024-12-13T08:51:07Z</dcterms:created>
  <dcterms:modified xsi:type="dcterms:W3CDTF">2024-12-13T13:39:45Z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e8b0afbd-3cf7-4707-aee4-8dc9d855de29_Enabled">
    <vt:lpwstr>true</vt:lpwstr>
  </property>
  <property fmtid="{D5CDD505-2E9C-101B-9397-08002B2CF9AE}" pid="3" name="MSIP_Label_e8b0afbd-3cf7-4707-aee4-8dc9d855de29_SetDate">
    <vt:lpwstr>2024-12-13T08:51:15Z</vt:lpwstr>
  </property>
  <property fmtid="{D5CDD505-2E9C-101B-9397-08002B2CF9AE}" pid="4" name="MSIP_Label_e8b0afbd-3cf7-4707-aee4-8dc9d855de29_Method">
    <vt:lpwstr>Standard</vt:lpwstr>
  </property>
  <property fmtid="{D5CDD505-2E9C-101B-9397-08002B2CF9AE}" pid="5" name="MSIP_Label_e8b0afbd-3cf7-4707-aee4-8dc9d855de29_Name">
    <vt:lpwstr>intern</vt:lpwstr>
  </property>
  <property fmtid="{D5CDD505-2E9C-101B-9397-08002B2CF9AE}" pid="6" name="MSIP_Label_e8b0afbd-3cf7-4707-aee4-8dc9d855de29_SiteId">
    <vt:lpwstr>75a34008-d7d1-4924-8e78-31fea86f6e68</vt:lpwstr>
  </property>
  <property fmtid="{D5CDD505-2E9C-101B-9397-08002B2CF9AE}" pid="7" name="MSIP_Label_e8b0afbd-3cf7-4707-aee4-8dc9d855de29_ActionId">
    <vt:lpwstr>8d6e35b0-dee1-4925-983b-3ba431e9a5a9</vt:lpwstr>
  </property>
  <property fmtid="{D5CDD505-2E9C-101B-9397-08002B2CF9AE}" pid="8" name="MSIP_Label_e8b0afbd-3cf7-4707-aee4-8dc9d855de29_ContentBits">
    <vt:lpwstr>0</vt:lpwstr>
  </property>
</Properties>
</file>